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57" r:id="rId2"/>
    <p:sldId id="258" r:id="rId3"/>
    <p:sldId id="276" r:id="rId4"/>
    <p:sldId id="262" r:id="rId5"/>
    <p:sldId id="263" r:id="rId6"/>
    <p:sldId id="260" r:id="rId7"/>
    <p:sldId id="277" r:id="rId8"/>
  </p:sldIdLst>
  <p:sldSz cx="12192000" cy="6858000"/>
  <p:notesSz cx="6858000" cy="9144000"/>
  <p:defaultTex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CA2CF"/>
    <a:srgbClr val="D9F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8"/>
      </p:cViewPr>
      <p:guideLst>
        <p:guide orient="horz" pos="2160"/>
        <p:guide pos="3840"/>
      </p:guideLst>
    </p:cSldViewPr>
  </p:slideViewPr>
  <p:notesTextViewPr>
    <p:cViewPr>
      <p:scale>
        <a:sx n="1" d="1"/>
        <a:sy n="1" d="1"/>
      </p:scale>
      <p:origin x="0" y="0"/>
    </p:cViewPr>
  </p:notesTextViewPr>
  <p:gridSpacing cx="72006" cy="72006"/>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156ABB-9944-4260-8782-2DAA1AD788BC}" type="datetimeFigureOut">
              <a:rPr lang="zh-CN" altLang="en-US" smtClean="0"/>
              <a:t>2022/4/24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1C9960-5059-44A4-95F3-1F5FE44E8435}" type="slidenum">
              <a:rPr lang="zh-CN" altLang="en-US" smtClean="0"/>
              <a:t>‹Nº›</a:t>
            </a:fld>
            <a:endParaRPr lang="zh-CN" altLang="en-US"/>
          </a:p>
        </p:txBody>
      </p:sp>
    </p:spTree>
    <p:extLst>
      <p:ext uri="{BB962C8B-B14F-4D97-AF65-F5344CB8AC3E}">
        <p14:creationId xmlns:p14="http://schemas.microsoft.com/office/powerpoint/2010/main" val="989659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F74444-79BE-4877-9973-1F12E7166AE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B1E34DE-4C4A-4955-BA9F-E6C8752E73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C492888-7C37-4397-9C76-D4AC0103E9A3}"/>
              </a:ext>
            </a:extLst>
          </p:cNvPr>
          <p:cNvSpPr>
            <a:spLocks noGrp="1"/>
          </p:cNvSpPr>
          <p:nvPr>
            <p:ph type="dt" sz="half" idx="10"/>
          </p:nvPr>
        </p:nvSpPr>
        <p:spPr/>
        <p:txBody>
          <a:bodyPr/>
          <a:lstStyle>
            <a:lvl1pPr>
              <a:defRPr/>
            </a:lvl1pPr>
          </a:lstStyle>
          <a:p>
            <a:fld id="{FEAC53B1-8597-4534-B81A-5A4076CA8F23}" type="datetime1">
              <a:rPr lang="zh-CN" altLang="en-US"/>
              <a:pPr/>
              <a:t>2022/4/24</a:t>
            </a:fld>
            <a:endParaRPr lang="zh-CN" altLang="en-US" sz="1800">
              <a:solidFill>
                <a:schemeClr val="tx1"/>
              </a:solidFill>
            </a:endParaRPr>
          </a:p>
        </p:txBody>
      </p:sp>
      <p:sp>
        <p:nvSpPr>
          <p:cNvPr id="5" name="页脚占位符 4">
            <a:extLst>
              <a:ext uri="{FF2B5EF4-FFF2-40B4-BE49-F238E27FC236}">
                <a16:creationId xmlns:a16="http://schemas.microsoft.com/office/drawing/2014/main" id="{B872326F-20C5-4B8A-A7B5-F2D514188EC8}"/>
              </a:ext>
            </a:extLst>
          </p:cNvPr>
          <p:cNvSpPr>
            <a:spLocks noGrp="1"/>
          </p:cNvSpPr>
          <p:nvPr>
            <p:ph type="ftr" sz="quarter" idx="11"/>
          </p:nvPr>
        </p:nvSpPr>
        <p:spPr/>
        <p:txBody>
          <a:bodyPr/>
          <a:lstStyle>
            <a:lvl1pPr>
              <a:defRPr/>
            </a:lvl1pPr>
          </a:lstStyle>
          <a:p>
            <a:endParaRPr lang="zh-CN" altLang="zh-CN"/>
          </a:p>
        </p:txBody>
      </p:sp>
      <p:sp>
        <p:nvSpPr>
          <p:cNvPr id="6" name="灯片编号占位符 5">
            <a:extLst>
              <a:ext uri="{FF2B5EF4-FFF2-40B4-BE49-F238E27FC236}">
                <a16:creationId xmlns:a16="http://schemas.microsoft.com/office/drawing/2014/main" id="{16A771A8-78AD-43B5-A45D-4692D0855A5F}"/>
              </a:ext>
            </a:extLst>
          </p:cNvPr>
          <p:cNvSpPr>
            <a:spLocks noGrp="1"/>
          </p:cNvSpPr>
          <p:nvPr>
            <p:ph type="sldNum" sz="quarter" idx="12"/>
          </p:nvPr>
        </p:nvSpPr>
        <p:spPr/>
        <p:txBody>
          <a:bodyPr/>
          <a:lstStyle>
            <a:lvl1pPr>
              <a:defRPr/>
            </a:lvl1pPr>
          </a:lstStyle>
          <a:p>
            <a:fld id="{C8E4D890-1619-4E87-BCE0-04C6234000A5}" type="slidenum">
              <a:rPr lang="zh-CN" altLang="en-US"/>
              <a:pPr/>
              <a:t>‹Nº›</a:t>
            </a:fld>
            <a:endParaRPr lang="zh-CN" altLang="en-US" sz="1800">
              <a:solidFill>
                <a:schemeClr val="tx1"/>
              </a:solidFill>
            </a:endParaRPr>
          </a:p>
        </p:txBody>
      </p:sp>
    </p:spTree>
    <p:extLst>
      <p:ext uri="{BB962C8B-B14F-4D97-AF65-F5344CB8AC3E}">
        <p14:creationId xmlns:p14="http://schemas.microsoft.com/office/powerpoint/2010/main" val="4102702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950828-576D-4834-B26D-44AA050C2BE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D713375-95E3-46CD-BFE0-458C21D6DE6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715AE3E-5352-466D-B91B-F7071D894C37}"/>
              </a:ext>
            </a:extLst>
          </p:cNvPr>
          <p:cNvSpPr>
            <a:spLocks noGrp="1"/>
          </p:cNvSpPr>
          <p:nvPr>
            <p:ph type="dt" sz="half" idx="10"/>
          </p:nvPr>
        </p:nvSpPr>
        <p:spPr/>
        <p:txBody>
          <a:bodyPr/>
          <a:lstStyle>
            <a:lvl1pPr>
              <a:defRPr/>
            </a:lvl1pPr>
          </a:lstStyle>
          <a:p>
            <a:fld id="{FEAC53B1-8597-4534-B81A-5A4076CA8F23}" type="datetime1">
              <a:rPr lang="zh-CN" altLang="en-US"/>
              <a:pPr/>
              <a:t>2022/4/24</a:t>
            </a:fld>
            <a:endParaRPr lang="zh-CN" altLang="en-US" sz="1800">
              <a:solidFill>
                <a:schemeClr val="tx1"/>
              </a:solidFill>
            </a:endParaRPr>
          </a:p>
        </p:txBody>
      </p:sp>
      <p:sp>
        <p:nvSpPr>
          <p:cNvPr id="5" name="页脚占位符 4">
            <a:extLst>
              <a:ext uri="{FF2B5EF4-FFF2-40B4-BE49-F238E27FC236}">
                <a16:creationId xmlns:a16="http://schemas.microsoft.com/office/drawing/2014/main" id="{FCA32BF8-3303-48C5-B769-97D8962F254D}"/>
              </a:ext>
            </a:extLst>
          </p:cNvPr>
          <p:cNvSpPr>
            <a:spLocks noGrp="1"/>
          </p:cNvSpPr>
          <p:nvPr>
            <p:ph type="ftr" sz="quarter" idx="11"/>
          </p:nvPr>
        </p:nvSpPr>
        <p:spPr/>
        <p:txBody>
          <a:bodyPr/>
          <a:lstStyle>
            <a:lvl1pPr>
              <a:defRPr/>
            </a:lvl1pPr>
          </a:lstStyle>
          <a:p>
            <a:endParaRPr lang="zh-CN" altLang="zh-CN"/>
          </a:p>
        </p:txBody>
      </p:sp>
      <p:sp>
        <p:nvSpPr>
          <p:cNvPr id="6" name="灯片编号占位符 5">
            <a:extLst>
              <a:ext uri="{FF2B5EF4-FFF2-40B4-BE49-F238E27FC236}">
                <a16:creationId xmlns:a16="http://schemas.microsoft.com/office/drawing/2014/main" id="{BB4D22ED-EE16-4D80-9DC7-3B0D69820275}"/>
              </a:ext>
            </a:extLst>
          </p:cNvPr>
          <p:cNvSpPr>
            <a:spLocks noGrp="1"/>
          </p:cNvSpPr>
          <p:nvPr>
            <p:ph type="sldNum" sz="quarter" idx="12"/>
          </p:nvPr>
        </p:nvSpPr>
        <p:spPr/>
        <p:txBody>
          <a:bodyPr/>
          <a:lstStyle>
            <a:lvl1pPr>
              <a:defRPr/>
            </a:lvl1pPr>
          </a:lstStyle>
          <a:p>
            <a:fld id="{E854AAF3-BDBB-4136-BC7C-FFFC2DFAEEEB}" type="slidenum">
              <a:rPr lang="zh-CN" altLang="en-US"/>
              <a:pPr/>
              <a:t>‹Nº›</a:t>
            </a:fld>
            <a:endParaRPr lang="zh-CN" altLang="en-US" sz="1800">
              <a:solidFill>
                <a:schemeClr val="tx1"/>
              </a:solidFill>
            </a:endParaRPr>
          </a:p>
        </p:txBody>
      </p:sp>
    </p:spTree>
    <p:extLst>
      <p:ext uri="{BB962C8B-B14F-4D97-AF65-F5344CB8AC3E}">
        <p14:creationId xmlns:p14="http://schemas.microsoft.com/office/powerpoint/2010/main" val="501770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13C5B74-E2DF-43D2-8ED1-D3F8DBAE46A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1502F89-6223-414A-BCDA-CF472893C34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4A9269-0471-4DB6-BA5D-B1BCF1290EBC}"/>
              </a:ext>
            </a:extLst>
          </p:cNvPr>
          <p:cNvSpPr>
            <a:spLocks noGrp="1"/>
          </p:cNvSpPr>
          <p:nvPr>
            <p:ph type="dt" sz="half" idx="10"/>
          </p:nvPr>
        </p:nvSpPr>
        <p:spPr/>
        <p:txBody>
          <a:bodyPr/>
          <a:lstStyle>
            <a:lvl1pPr>
              <a:defRPr/>
            </a:lvl1pPr>
          </a:lstStyle>
          <a:p>
            <a:fld id="{FEAC53B1-8597-4534-B81A-5A4076CA8F23}" type="datetime1">
              <a:rPr lang="zh-CN" altLang="en-US"/>
              <a:pPr/>
              <a:t>2022/4/24</a:t>
            </a:fld>
            <a:endParaRPr lang="zh-CN" altLang="en-US" sz="1800">
              <a:solidFill>
                <a:schemeClr val="tx1"/>
              </a:solidFill>
            </a:endParaRPr>
          </a:p>
        </p:txBody>
      </p:sp>
      <p:sp>
        <p:nvSpPr>
          <p:cNvPr id="5" name="页脚占位符 4">
            <a:extLst>
              <a:ext uri="{FF2B5EF4-FFF2-40B4-BE49-F238E27FC236}">
                <a16:creationId xmlns:a16="http://schemas.microsoft.com/office/drawing/2014/main" id="{BDE15958-4477-4991-B93D-8D85E0EF8FBD}"/>
              </a:ext>
            </a:extLst>
          </p:cNvPr>
          <p:cNvSpPr>
            <a:spLocks noGrp="1"/>
          </p:cNvSpPr>
          <p:nvPr>
            <p:ph type="ftr" sz="quarter" idx="11"/>
          </p:nvPr>
        </p:nvSpPr>
        <p:spPr/>
        <p:txBody>
          <a:bodyPr/>
          <a:lstStyle>
            <a:lvl1pPr>
              <a:defRPr/>
            </a:lvl1pPr>
          </a:lstStyle>
          <a:p>
            <a:endParaRPr lang="zh-CN" altLang="zh-CN"/>
          </a:p>
        </p:txBody>
      </p:sp>
      <p:sp>
        <p:nvSpPr>
          <p:cNvPr id="6" name="灯片编号占位符 5">
            <a:extLst>
              <a:ext uri="{FF2B5EF4-FFF2-40B4-BE49-F238E27FC236}">
                <a16:creationId xmlns:a16="http://schemas.microsoft.com/office/drawing/2014/main" id="{B0E5C125-F862-456C-AD63-1B3DAE36CF2E}"/>
              </a:ext>
            </a:extLst>
          </p:cNvPr>
          <p:cNvSpPr>
            <a:spLocks noGrp="1"/>
          </p:cNvSpPr>
          <p:nvPr>
            <p:ph type="sldNum" sz="quarter" idx="12"/>
          </p:nvPr>
        </p:nvSpPr>
        <p:spPr/>
        <p:txBody>
          <a:bodyPr/>
          <a:lstStyle>
            <a:lvl1pPr>
              <a:defRPr/>
            </a:lvl1pPr>
          </a:lstStyle>
          <a:p>
            <a:fld id="{5E1E915D-E918-4525-820B-291849AE51AD}" type="slidenum">
              <a:rPr lang="zh-CN" altLang="en-US"/>
              <a:pPr/>
              <a:t>‹Nº›</a:t>
            </a:fld>
            <a:endParaRPr lang="zh-CN" altLang="en-US" sz="1800">
              <a:solidFill>
                <a:schemeClr val="tx1"/>
              </a:solidFill>
            </a:endParaRPr>
          </a:p>
        </p:txBody>
      </p:sp>
    </p:spTree>
    <p:extLst>
      <p:ext uri="{BB962C8B-B14F-4D97-AF65-F5344CB8AC3E}">
        <p14:creationId xmlns:p14="http://schemas.microsoft.com/office/powerpoint/2010/main" val="2695364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189808-E630-496C-9B48-4AEBDD2E2FE9}"/>
              </a:ext>
            </a:extLst>
          </p:cNvPr>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6866061-C3AD-45AA-93C1-AA0621D4DD15}"/>
              </a:ext>
            </a:extLst>
          </p:cNvPr>
          <p:cNvSpPr>
            <a:spLocks noGrp="1"/>
          </p:cNvSpPr>
          <p:nvPr>
            <p:ph type="dt" sz="half" idx="10"/>
          </p:nvPr>
        </p:nvSpPr>
        <p:spPr>
          <a:xfrm>
            <a:off x="838200" y="6356350"/>
            <a:ext cx="2743200" cy="365125"/>
          </a:xfrm>
        </p:spPr>
        <p:txBody>
          <a:bodyPr/>
          <a:lstStyle>
            <a:lvl1pPr>
              <a:defRPr/>
            </a:lvl1pPr>
          </a:lstStyle>
          <a:p>
            <a:fld id="{FEAC53B1-8597-4534-B81A-5A4076CA8F23}" type="datetime1">
              <a:rPr lang="zh-CN" altLang="en-US"/>
              <a:pPr/>
              <a:t>2022/4/24</a:t>
            </a:fld>
            <a:endParaRPr lang="zh-CN" altLang="en-US" sz="1800">
              <a:solidFill>
                <a:schemeClr val="tx1"/>
              </a:solidFill>
            </a:endParaRPr>
          </a:p>
        </p:txBody>
      </p:sp>
      <p:sp>
        <p:nvSpPr>
          <p:cNvPr id="4" name="页脚占位符 3">
            <a:extLst>
              <a:ext uri="{FF2B5EF4-FFF2-40B4-BE49-F238E27FC236}">
                <a16:creationId xmlns:a16="http://schemas.microsoft.com/office/drawing/2014/main" id="{60AA121A-02A5-4183-8EF1-5AEFBC97E3C2}"/>
              </a:ext>
            </a:extLst>
          </p:cNvPr>
          <p:cNvSpPr>
            <a:spLocks noGrp="1"/>
          </p:cNvSpPr>
          <p:nvPr>
            <p:ph type="ftr" sz="quarter" idx="11"/>
          </p:nvPr>
        </p:nvSpPr>
        <p:spPr>
          <a:xfrm>
            <a:off x="4038600" y="6356350"/>
            <a:ext cx="4114800" cy="365125"/>
          </a:xfrm>
        </p:spPr>
        <p:txBody>
          <a:bodyPr/>
          <a:lstStyle>
            <a:lvl1pPr>
              <a:defRPr/>
            </a:lvl1pPr>
          </a:lstStyle>
          <a:p>
            <a:endParaRPr lang="zh-CN" altLang="zh-CN"/>
          </a:p>
        </p:txBody>
      </p:sp>
      <p:sp>
        <p:nvSpPr>
          <p:cNvPr id="5" name="灯片编号占位符 4">
            <a:extLst>
              <a:ext uri="{FF2B5EF4-FFF2-40B4-BE49-F238E27FC236}">
                <a16:creationId xmlns:a16="http://schemas.microsoft.com/office/drawing/2014/main" id="{BA602DD9-CE8A-461A-9BFC-0355AD6D9712}"/>
              </a:ext>
            </a:extLst>
          </p:cNvPr>
          <p:cNvSpPr>
            <a:spLocks noGrp="1"/>
          </p:cNvSpPr>
          <p:nvPr>
            <p:ph type="sldNum" sz="quarter" idx="12"/>
          </p:nvPr>
        </p:nvSpPr>
        <p:spPr>
          <a:xfrm>
            <a:off x="8610600" y="6356350"/>
            <a:ext cx="2743200" cy="365125"/>
          </a:xfrm>
        </p:spPr>
        <p:txBody>
          <a:bodyPr/>
          <a:lstStyle>
            <a:lvl1pPr>
              <a:defRPr/>
            </a:lvl1pPr>
          </a:lstStyle>
          <a:p>
            <a:fld id="{FE990E5D-93DF-41BF-B360-9284EDB9E730}" type="slidenum">
              <a:rPr lang="zh-CN" altLang="en-US"/>
              <a:pPr/>
              <a:t>‹Nº›</a:t>
            </a:fld>
            <a:endParaRPr lang="zh-CN" altLang="en-US" sz="1800">
              <a:solidFill>
                <a:schemeClr val="tx1"/>
              </a:solidFill>
            </a:endParaRPr>
          </a:p>
        </p:txBody>
      </p:sp>
    </p:spTree>
    <p:extLst>
      <p:ext uri="{BB962C8B-B14F-4D97-AF65-F5344CB8AC3E}">
        <p14:creationId xmlns:p14="http://schemas.microsoft.com/office/powerpoint/2010/main" val="2408115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2ED147-2917-4AEA-8546-58ABF050AF0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56553FC-0447-4C9A-BC27-58DC52179B9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513E04B-2A9B-42FC-815C-4CA21BF8A63D}"/>
              </a:ext>
            </a:extLst>
          </p:cNvPr>
          <p:cNvSpPr>
            <a:spLocks noGrp="1"/>
          </p:cNvSpPr>
          <p:nvPr>
            <p:ph type="dt" sz="half" idx="10"/>
          </p:nvPr>
        </p:nvSpPr>
        <p:spPr/>
        <p:txBody>
          <a:bodyPr/>
          <a:lstStyle>
            <a:lvl1pPr>
              <a:defRPr/>
            </a:lvl1pPr>
          </a:lstStyle>
          <a:p>
            <a:fld id="{FEAC53B1-8597-4534-B81A-5A4076CA8F23}" type="datetime1">
              <a:rPr lang="zh-CN" altLang="en-US"/>
              <a:pPr/>
              <a:t>2022/4/24</a:t>
            </a:fld>
            <a:endParaRPr lang="zh-CN" altLang="en-US" sz="1800">
              <a:solidFill>
                <a:schemeClr val="tx1"/>
              </a:solidFill>
            </a:endParaRPr>
          </a:p>
        </p:txBody>
      </p:sp>
      <p:sp>
        <p:nvSpPr>
          <p:cNvPr id="5" name="页脚占位符 4">
            <a:extLst>
              <a:ext uri="{FF2B5EF4-FFF2-40B4-BE49-F238E27FC236}">
                <a16:creationId xmlns:a16="http://schemas.microsoft.com/office/drawing/2014/main" id="{60099E4B-F09B-4758-BB24-4D065B5ED6C9}"/>
              </a:ext>
            </a:extLst>
          </p:cNvPr>
          <p:cNvSpPr>
            <a:spLocks noGrp="1"/>
          </p:cNvSpPr>
          <p:nvPr>
            <p:ph type="ftr" sz="quarter" idx="11"/>
          </p:nvPr>
        </p:nvSpPr>
        <p:spPr/>
        <p:txBody>
          <a:bodyPr/>
          <a:lstStyle>
            <a:lvl1pPr>
              <a:defRPr/>
            </a:lvl1pPr>
          </a:lstStyle>
          <a:p>
            <a:endParaRPr lang="zh-CN" altLang="zh-CN"/>
          </a:p>
        </p:txBody>
      </p:sp>
      <p:sp>
        <p:nvSpPr>
          <p:cNvPr id="6" name="灯片编号占位符 5">
            <a:extLst>
              <a:ext uri="{FF2B5EF4-FFF2-40B4-BE49-F238E27FC236}">
                <a16:creationId xmlns:a16="http://schemas.microsoft.com/office/drawing/2014/main" id="{4C9E3CBB-123D-45E0-A7D8-74556995B9D1}"/>
              </a:ext>
            </a:extLst>
          </p:cNvPr>
          <p:cNvSpPr>
            <a:spLocks noGrp="1"/>
          </p:cNvSpPr>
          <p:nvPr>
            <p:ph type="sldNum" sz="quarter" idx="12"/>
          </p:nvPr>
        </p:nvSpPr>
        <p:spPr/>
        <p:txBody>
          <a:bodyPr/>
          <a:lstStyle>
            <a:lvl1pPr>
              <a:defRPr/>
            </a:lvl1pPr>
          </a:lstStyle>
          <a:p>
            <a:fld id="{599BAFBF-03A3-47DC-BD49-B6C2D8C41F7E}" type="slidenum">
              <a:rPr lang="zh-CN" altLang="en-US"/>
              <a:pPr/>
              <a:t>‹Nº›</a:t>
            </a:fld>
            <a:endParaRPr lang="zh-CN" altLang="en-US" sz="1800">
              <a:solidFill>
                <a:schemeClr val="tx1"/>
              </a:solidFill>
            </a:endParaRPr>
          </a:p>
        </p:txBody>
      </p:sp>
    </p:spTree>
    <p:extLst>
      <p:ext uri="{BB962C8B-B14F-4D97-AF65-F5344CB8AC3E}">
        <p14:creationId xmlns:p14="http://schemas.microsoft.com/office/powerpoint/2010/main" val="4044357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F01CED-29C6-4629-A444-E1F6844DF0B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7D86EA5-858D-4DEF-A928-BC7A0295FE50}"/>
              </a:ext>
            </a:extLst>
          </p:cNvPr>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66DE69D-3CDC-494D-A51C-BE95F788AFBE}"/>
              </a:ext>
            </a:extLst>
          </p:cNvPr>
          <p:cNvSpPr>
            <a:spLocks noGrp="1"/>
          </p:cNvSpPr>
          <p:nvPr>
            <p:ph type="dt" sz="half" idx="10"/>
          </p:nvPr>
        </p:nvSpPr>
        <p:spPr/>
        <p:txBody>
          <a:bodyPr/>
          <a:lstStyle>
            <a:lvl1pPr>
              <a:defRPr/>
            </a:lvl1pPr>
          </a:lstStyle>
          <a:p>
            <a:fld id="{FEAC53B1-8597-4534-B81A-5A4076CA8F23}" type="datetime1">
              <a:rPr lang="zh-CN" altLang="en-US"/>
              <a:pPr/>
              <a:t>2022/4/24</a:t>
            </a:fld>
            <a:endParaRPr lang="zh-CN" altLang="en-US" sz="1800">
              <a:solidFill>
                <a:schemeClr val="tx1"/>
              </a:solidFill>
            </a:endParaRPr>
          </a:p>
        </p:txBody>
      </p:sp>
      <p:sp>
        <p:nvSpPr>
          <p:cNvPr id="5" name="页脚占位符 4">
            <a:extLst>
              <a:ext uri="{FF2B5EF4-FFF2-40B4-BE49-F238E27FC236}">
                <a16:creationId xmlns:a16="http://schemas.microsoft.com/office/drawing/2014/main" id="{F276E91C-FE0B-491E-B8FC-0FE49EBA13D6}"/>
              </a:ext>
            </a:extLst>
          </p:cNvPr>
          <p:cNvSpPr>
            <a:spLocks noGrp="1"/>
          </p:cNvSpPr>
          <p:nvPr>
            <p:ph type="ftr" sz="quarter" idx="11"/>
          </p:nvPr>
        </p:nvSpPr>
        <p:spPr/>
        <p:txBody>
          <a:bodyPr/>
          <a:lstStyle>
            <a:lvl1pPr>
              <a:defRPr/>
            </a:lvl1pPr>
          </a:lstStyle>
          <a:p>
            <a:endParaRPr lang="zh-CN" altLang="zh-CN"/>
          </a:p>
        </p:txBody>
      </p:sp>
      <p:sp>
        <p:nvSpPr>
          <p:cNvPr id="6" name="灯片编号占位符 5">
            <a:extLst>
              <a:ext uri="{FF2B5EF4-FFF2-40B4-BE49-F238E27FC236}">
                <a16:creationId xmlns:a16="http://schemas.microsoft.com/office/drawing/2014/main" id="{45DABAAE-4343-4612-BAFA-96A77B6BDBE7}"/>
              </a:ext>
            </a:extLst>
          </p:cNvPr>
          <p:cNvSpPr>
            <a:spLocks noGrp="1"/>
          </p:cNvSpPr>
          <p:nvPr>
            <p:ph type="sldNum" sz="quarter" idx="12"/>
          </p:nvPr>
        </p:nvSpPr>
        <p:spPr/>
        <p:txBody>
          <a:bodyPr/>
          <a:lstStyle>
            <a:lvl1pPr>
              <a:defRPr/>
            </a:lvl1pPr>
          </a:lstStyle>
          <a:p>
            <a:fld id="{3EE51274-823F-4FF0-BF60-60B9FE712430}" type="slidenum">
              <a:rPr lang="zh-CN" altLang="en-US"/>
              <a:pPr/>
              <a:t>‹Nº›</a:t>
            </a:fld>
            <a:endParaRPr lang="zh-CN" altLang="en-US" sz="1800">
              <a:solidFill>
                <a:schemeClr val="tx1"/>
              </a:solidFill>
            </a:endParaRPr>
          </a:p>
        </p:txBody>
      </p:sp>
    </p:spTree>
    <p:extLst>
      <p:ext uri="{BB962C8B-B14F-4D97-AF65-F5344CB8AC3E}">
        <p14:creationId xmlns:p14="http://schemas.microsoft.com/office/powerpoint/2010/main" val="2942625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31730F-0744-44FB-A72A-1A84F7B6FDE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367158-7161-426E-B42C-E788C0FF397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49CA0B3-AF74-4C85-B7FF-3B718B707DC5}"/>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9EA25B-9DEF-4EE6-A82A-1600230F0EC8}"/>
              </a:ext>
            </a:extLst>
          </p:cNvPr>
          <p:cNvSpPr>
            <a:spLocks noGrp="1"/>
          </p:cNvSpPr>
          <p:nvPr>
            <p:ph type="dt" sz="half" idx="10"/>
          </p:nvPr>
        </p:nvSpPr>
        <p:spPr/>
        <p:txBody>
          <a:bodyPr/>
          <a:lstStyle>
            <a:lvl1pPr>
              <a:defRPr/>
            </a:lvl1pPr>
          </a:lstStyle>
          <a:p>
            <a:fld id="{FEAC53B1-8597-4534-B81A-5A4076CA8F23}" type="datetime1">
              <a:rPr lang="zh-CN" altLang="en-US"/>
              <a:pPr/>
              <a:t>2022/4/24</a:t>
            </a:fld>
            <a:endParaRPr lang="zh-CN" altLang="en-US" sz="1800">
              <a:solidFill>
                <a:schemeClr val="tx1"/>
              </a:solidFill>
            </a:endParaRPr>
          </a:p>
        </p:txBody>
      </p:sp>
      <p:sp>
        <p:nvSpPr>
          <p:cNvPr id="6" name="页脚占位符 5">
            <a:extLst>
              <a:ext uri="{FF2B5EF4-FFF2-40B4-BE49-F238E27FC236}">
                <a16:creationId xmlns:a16="http://schemas.microsoft.com/office/drawing/2014/main" id="{59A13A7F-E6BE-4E46-80CA-BC4B3017480F}"/>
              </a:ext>
            </a:extLst>
          </p:cNvPr>
          <p:cNvSpPr>
            <a:spLocks noGrp="1"/>
          </p:cNvSpPr>
          <p:nvPr>
            <p:ph type="ftr" sz="quarter" idx="11"/>
          </p:nvPr>
        </p:nvSpPr>
        <p:spPr/>
        <p:txBody>
          <a:bodyPr/>
          <a:lstStyle>
            <a:lvl1pPr>
              <a:defRPr/>
            </a:lvl1pPr>
          </a:lstStyle>
          <a:p>
            <a:endParaRPr lang="zh-CN" altLang="zh-CN"/>
          </a:p>
        </p:txBody>
      </p:sp>
      <p:sp>
        <p:nvSpPr>
          <p:cNvPr id="7" name="灯片编号占位符 6">
            <a:extLst>
              <a:ext uri="{FF2B5EF4-FFF2-40B4-BE49-F238E27FC236}">
                <a16:creationId xmlns:a16="http://schemas.microsoft.com/office/drawing/2014/main" id="{7B7FEA0C-249E-4748-B69D-F1E7EA5C2BD2}"/>
              </a:ext>
            </a:extLst>
          </p:cNvPr>
          <p:cNvSpPr>
            <a:spLocks noGrp="1"/>
          </p:cNvSpPr>
          <p:nvPr>
            <p:ph type="sldNum" sz="quarter" idx="12"/>
          </p:nvPr>
        </p:nvSpPr>
        <p:spPr/>
        <p:txBody>
          <a:bodyPr/>
          <a:lstStyle>
            <a:lvl1pPr>
              <a:defRPr/>
            </a:lvl1pPr>
          </a:lstStyle>
          <a:p>
            <a:fld id="{431CFE81-EA04-47B3-A42C-6626080E9B11}" type="slidenum">
              <a:rPr lang="zh-CN" altLang="en-US"/>
              <a:pPr/>
              <a:t>‹Nº›</a:t>
            </a:fld>
            <a:endParaRPr lang="zh-CN" altLang="en-US" sz="1800">
              <a:solidFill>
                <a:schemeClr val="tx1"/>
              </a:solidFill>
            </a:endParaRPr>
          </a:p>
        </p:txBody>
      </p:sp>
    </p:spTree>
    <p:extLst>
      <p:ext uri="{BB962C8B-B14F-4D97-AF65-F5344CB8AC3E}">
        <p14:creationId xmlns:p14="http://schemas.microsoft.com/office/powerpoint/2010/main" val="3646055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827CC1-0B70-4E6F-A84E-8696CA2EBAD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EEFAD7B-9CC2-4AED-A6FE-7F23B2FB7E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B597B35-0693-4B04-8116-C95FF9B94B1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1626F4CF-348D-4A76-8CC9-4CFD7AF1E1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F9A3CAA-D2A4-4852-93B0-8C4DDB5C2DA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1828630-056A-44E2-AB6A-05623F62FD6B}"/>
              </a:ext>
            </a:extLst>
          </p:cNvPr>
          <p:cNvSpPr>
            <a:spLocks noGrp="1"/>
          </p:cNvSpPr>
          <p:nvPr>
            <p:ph type="dt" sz="half" idx="10"/>
          </p:nvPr>
        </p:nvSpPr>
        <p:spPr/>
        <p:txBody>
          <a:bodyPr/>
          <a:lstStyle>
            <a:lvl1pPr>
              <a:defRPr/>
            </a:lvl1pPr>
          </a:lstStyle>
          <a:p>
            <a:fld id="{FEAC53B1-8597-4534-B81A-5A4076CA8F23}" type="datetime1">
              <a:rPr lang="zh-CN" altLang="en-US"/>
              <a:pPr/>
              <a:t>2022/4/24</a:t>
            </a:fld>
            <a:endParaRPr lang="zh-CN" altLang="en-US" sz="1800">
              <a:solidFill>
                <a:schemeClr val="tx1"/>
              </a:solidFill>
            </a:endParaRPr>
          </a:p>
        </p:txBody>
      </p:sp>
      <p:sp>
        <p:nvSpPr>
          <p:cNvPr id="8" name="页脚占位符 7">
            <a:extLst>
              <a:ext uri="{FF2B5EF4-FFF2-40B4-BE49-F238E27FC236}">
                <a16:creationId xmlns:a16="http://schemas.microsoft.com/office/drawing/2014/main" id="{6CFC90F5-3352-4364-87A6-0E59FFB414B4}"/>
              </a:ext>
            </a:extLst>
          </p:cNvPr>
          <p:cNvSpPr>
            <a:spLocks noGrp="1"/>
          </p:cNvSpPr>
          <p:nvPr>
            <p:ph type="ftr" sz="quarter" idx="11"/>
          </p:nvPr>
        </p:nvSpPr>
        <p:spPr/>
        <p:txBody>
          <a:bodyPr/>
          <a:lstStyle>
            <a:lvl1pPr>
              <a:defRPr/>
            </a:lvl1pPr>
          </a:lstStyle>
          <a:p>
            <a:endParaRPr lang="zh-CN" altLang="zh-CN"/>
          </a:p>
        </p:txBody>
      </p:sp>
      <p:sp>
        <p:nvSpPr>
          <p:cNvPr id="9" name="灯片编号占位符 8">
            <a:extLst>
              <a:ext uri="{FF2B5EF4-FFF2-40B4-BE49-F238E27FC236}">
                <a16:creationId xmlns:a16="http://schemas.microsoft.com/office/drawing/2014/main" id="{7DAAF0B3-FB5D-4A86-84E7-13DD98D1B9AE}"/>
              </a:ext>
            </a:extLst>
          </p:cNvPr>
          <p:cNvSpPr>
            <a:spLocks noGrp="1"/>
          </p:cNvSpPr>
          <p:nvPr>
            <p:ph type="sldNum" sz="quarter" idx="12"/>
          </p:nvPr>
        </p:nvSpPr>
        <p:spPr/>
        <p:txBody>
          <a:bodyPr/>
          <a:lstStyle>
            <a:lvl1pPr>
              <a:defRPr/>
            </a:lvl1pPr>
          </a:lstStyle>
          <a:p>
            <a:fld id="{54583F6D-46B2-4FBD-ADE2-FF2BDA6D4F5C}" type="slidenum">
              <a:rPr lang="zh-CN" altLang="en-US"/>
              <a:pPr/>
              <a:t>‹Nº›</a:t>
            </a:fld>
            <a:endParaRPr lang="zh-CN" altLang="en-US" sz="1800">
              <a:solidFill>
                <a:schemeClr val="tx1"/>
              </a:solidFill>
            </a:endParaRPr>
          </a:p>
        </p:txBody>
      </p:sp>
    </p:spTree>
    <p:extLst>
      <p:ext uri="{BB962C8B-B14F-4D97-AF65-F5344CB8AC3E}">
        <p14:creationId xmlns:p14="http://schemas.microsoft.com/office/powerpoint/2010/main" val="3823074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167E6C-9833-48A9-BFB8-6A79E2AF38E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8488100-D734-4023-A23C-D538164EF973}"/>
              </a:ext>
            </a:extLst>
          </p:cNvPr>
          <p:cNvSpPr>
            <a:spLocks noGrp="1"/>
          </p:cNvSpPr>
          <p:nvPr>
            <p:ph type="dt" sz="half" idx="10"/>
          </p:nvPr>
        </p:nvSpPr>
        <p:spPr/>
        <p:txBody>
          <a:bodyPr/>
          <a:lstStyle>
            <a:lvl1pPr>
              <a:defRPr/>
            </a:lvl1pPr>
          </a:lstStyle>
          <a:p>
            <a:fld id="{FEAC53B1-8597-4534-B81A-5A4076CA8F23}" type="datetime1">
              <a:rPr lang="zh-CN" altLang="en-US"/>
              <a:pPr/>
              <a:t>2022/4/24</a:t>
            </a:fld>
            <a:endParaRPr lang="zh-CN" altLang="en-US" sz="1800">
              <a:solidFill>
                <a:schemeClr val="tx1"/>
              </a:solidFill>
            </a:endParaRPr>
          </a:p>
        </p:txBody>
      </p:sp>
      <p:sp>
        <p:nvSpPr>
          <p:cNvPr id="4" name="页脚占位符 3">
            <a:extLst>
              <a:ext uri="{FF2B5EF4-FFF2-40B4-BE49-F238E27FC236}">
                <a16:creationId xmlns:a16="http://schemas.microsoft.com/office/drawing/2014/main" id="{79BAD32B-39C9-4089-AE28-BFE143FBAABB}"/>
              </a:ext>
            </a:extLst>
          </p:cNvPr>
          <p:cNvSpPr>
            <a:spLocks noGrp="1"/>
          </p:cNvSpPr>
          <p:nvPr>
            <p:ph type="ftr" sz="quarter" idx="11"/>
          </p:nvPr>
        </p:nvSpPr>
        <p:spPr/>
        <p:txBody>
          <a:bodyPr/>
          <a:lstStyle>
            <a:lvl1pPr>
              <a:defRPr/>
            </a:lvl1pPr>
          </a:lstStyle>
          <a:p>
            <a:endParaRPr lang="zh-CN" altLang="zh-CN"/>
          </a:p>
        </p:txBody>
      </p:sp>
      <p:sp>
        <p:nvSpPr>
          <p:cNvPr id="5" name="灯片编号占位符 4">
            <a:extLst>
              <a:ext uri="{FF2B5EF4-FFF2-40B4-BE49-F238E27FC236}">
                <a16:creationId xmlns:a16="http://schemas.microsoft.com/office/drawing/2014/main" id="{9EA63173-26CF-4394-AFE3-4626A60B79FA}"/>
              </a:ext>
            </a:extLst>
          </p:cNvPr>
          <p:cNvSpPr>
            <a:spLocks noGrp="1"/>
          </p:cNvSpPr>
          <p:nvPr>
            <p:ph type="sldNum" sz="quarter" idx="12"/>
          </p:nvPr>
        </p:nvSpPr>
        <p:spPr/>
        <p:txBody>
          <a:bodyPr/>
          <a:lstStyle>
            <a:lvl1pPr>
              <a:defRPr/>
            </a:lvl1pPr>
          </a:lstStyle>
          <a:p>
            <a:fld id="{172EB3D6-4946-4107-8EDA-E8D035EBA5BB}" type="slidenum">
              <a:rPr lang="zh-CN" altLang="en-US"/>
              <a:pPr/>
              <a:t>‹Nº›</a:t>
            </a:fld>
            <a:endParaRPr lang="zh-CN" altLang="en-US" sz="1800">
              <a:solidFill>
                <a:schemeClr val="tx1"/>
              </a:solidFill>
            </a:endParaRPr>
          </a:p>
        </p:txBody>
      </p:sp>
    </p:spTree>
    <p:extLst>
      <p:ext uri="{BB962C8B-B14F-4D97-AF65-F5344CB8AC3E}">
        <p14:creationId xmlns:p14="http://schemas.microsoft.com/office/powerpoint/2010/main" val="2790904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313EC92-2062-43D5-9A7D-C8B078538F0A}"/>
              </a:ext>
            </a:extLst>
          </p:cNvPr>
          <p:cNvSpPr>
            <a:spLocks noGrp="1"/>
          </p:cNvSpPr>
          <p:nvPr>
            <p:ph type="dt" sz="half" idx="10"/>
          </p:nvPr>
        </p:nvSpPr>
        <p:spPr/>
        <p:txBody>
          <a:bodyPr/>
          <a:lstStyle>
            <a:lvl1pPr>
              <a:defRPr/>
            </a:lvl1pPr>
          </a:lstStyle>
          <a:p>
            <a:fld id="{FEAC53B1-8597-4534-B81A-5A4076CA8F23}" type="datetime1">
              <a:rPr lang="zh-CN" altLang="en-US"/>
              <a:pPr/>
              <a:t>2022/4/24</a:t>
            </a:fld>
            <a:endParaRPr lang="zh-CN" altLang="en-US" sz="1800">
              <a:solidFill>
                <a:schemeClr val="tx1"/>
              </a:solidFill>
            </a:endParaRPr>
          </a:p>
        </p:txBody>
      </p:sp>
      <p:sp>
        <p:nvSpPr>
          <p:cNvPr id="3" name="页脚占位符 2">
            <a:extLst>
              <a:ext uri="{FF2B5EF4-FFF2-40B4-BE49-F238E27FC236}">
                <a16:creationId xmlns:a16="http://schemas.microsoft.com/office/drawing/2014/main" id="{62B96201-81D7-4B17-8997-7CAA6119FA82}"/>
              </a:ext>
            </a:extLst>
          </p:cNvPr>
          <p:cNvSpPr>
            <a:spLocks noGrp="1"/>
          </p:cNvSpPr>
          <p:nvPr>
            <p:ph type="ftr" sz="quarter" idx="11"/>
          </p:nvPr>
        </p:nvSpPr>
        <p:spPr/>
        <p:txBody>
          <a:bodyPr/>
          <a:lstStyle>
            <a:lvl1pPr>
              <a:defRPr/>
            </a:lvl1pPr>
          </a:lstStyle>
          <a:p>
            <a:endParaRPr lang="zh-CN" altLang="zh-CN"/>
          </a:p>
        </p:txBody>
      </p:sp>
      <p:sp>
        <p:nvSpPr>
          <p:cNvPr id="4" name="灯片编号占位符 3">
            <a:extLst>
              <a:ext uri="{FF2B5EF4-FFF2-40B4-BE49-F238E27FC236}">
                <a16:creationId xmlns:a16="http://schemas.microsoft.com/office/drawing/2014/main" id="{2A6F445F-38C1-4A0C-92A1-5D59119DAB3C}"/>
              </a:ext>
            </a:extLst>
          </p:cNvPr>
          <p:cNvSpPr>
            <a:spLocks noGrp="1"/>
          </p:cNvSpPr>
          <p:nvPr>
            <p:ph type="sldNum" sz="quarter" idx="12"/>
          </p:nvPr>
        </p:nvSpPr>
        <p:spPr/>
        <p:txBody>
          <a:bodyPr/>
          <a:lstStyle>
            <a:lvl1pPr>
              <a:defRPr/>
            </a:lvl1pPr>
          </a:lstStyle>
          <a:p>
            <a:fld id="{85608A15-1438-4A5F-8907-244F6D1FD1AF}" type="slidenum">
              <a:rPr lang="zh-CN" altLang="en-US"/>
              <a:pPr/>
              <a:t>‹Nº›</a:t>
            </a:fld>
            <a:endParaRPr lang="zh-CN" altLang="en-US" sz="1800">
              <a:solidFill>
                <a:schemeClr val="tx1"/>
              </a:solidFill>
            </a:endParaRPr>
          </a:p>
        </p:txBody>
      </p:sp>
    </p:spTree>
    <p:extLst>
      <p:ext uri="{BB962C8B-B14F-4D97-AF65-F5344CB8AC3E}">
        <p14:creationId xmlns:p14="http://schemas.microsoft.com/office/powerpoint/2010/main" val="2704628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DAA6432-3F8A-488F-BBCA-C6CF172D685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FCCFD24-604E-452D-A057-5841093361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D1FD766-0A36-4ED1-B9B4-1EB2E4525C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17C28B3-CA6A-4DC9-A90F-6043F368DF75}"/>
              </a:ext>
            </a:extLst>
          </p:cNvPr>
          <p:cNvSpPr>
            <a:spLocks noGrp="1"/>
          </p:cNvSpPr>
          <p:nvPr>
            <p:ph type="dt" sz="half" idx="10"/>
          </p:nvPr>
        </p:nvSpPr>
        <p:spPr/>
        <p:txBody>
          <a:bodyPr/>
          <a:lstStyle>
            <a:lvl1pPr>
              <a:defRPr/>
            </a:lvl1pPr>
          </a:lstStyle>
          <a:p>
            <a:fld id="{FEAC53B1-8597-4534-B81A-5A4076CA8F23}" type="datetime1">
              <a:rPr lang="zh-CN" altLang="en-US"/>
              <a:pPr/>
              <a:t>2022/4/24</a:t>
            </a:fld>
            <a:endParaRPr lang="zh-CN" altLang="en-US" sz="1800">
              <a:solidFill>
                <a:schemeClr val="tx1"/>
              </a:solidFill>
            </a:endParaRPr>
          </a:p>
        </p:txBody>
      </p:sp>
      <p:sp>
        <p:nvSpPr>
          <p:cNvPr id="6" name="页脚占位符 5">
            <a:extLst>
              <a:ext uri="{FF2B5EF4-FFF2-40B4-BE49-F238E27FC236}">
                <a16:creationId xmlns:a16="http://schemas.microsoft.com/office/drawing/2014/main" id="{146A3399-7396-4F17-B62B-9242DF5C2CEB}"/>
              </a:ext>
            </a:extLst>
          </p:cNvPr>
          <p:cNvSpPr>
            <a:spLocks noGrp="1"/>
          </p:cNvSpPr>
          <p:nvPr>
            <p:ph type="ftr" sz="quarter" idx="11"/>
          </p:nvPr>
        </p:nvSpPr>
        <p:spPr/>
        <p:txBody>
          <a:bodyPr/>
          <a:lstStyle>
            <a:lvl1pPr>
              <a:defRPr/>
            </a:lvl1pPr>
          </a:lstStyle>
          <a:p>
            <a:endParaRPr lang="zh-CN" altLang="zh-CN"/>
          </a:p>
        </p:txBody>
      </p:sp>
      <p:sp>
        <p:nvSpPr>
          <p:cNvPr id="7" name="灯片编号占位符 6">
            <a:extLst>
              <a:ext uri="{FF2B5EF4-FFF2-40B4-BE49-F238E27FC236}">
                <a16:creationId xmlns:a16="http://schemas.microsoft.com/office/drawing/2014/main" id="{963E4ED5-30D1-4AEB-9CD9-A73AD097EB49}"/>
              </a:ext>
            </a:extLst>
          </p:cNvPr>
          <p:cNvSpPr>
            <a:spLocks noGrp="1"/>
          </p:cNvSpPr>
          <p:nvPr>
            <p:ph type="sldNum" sz="quarter" idx="12"/>
          </p:nvPr>
        </p:nvSpPr>
        <p:spPr/>
        <p:txBody>
          <a:bodyPr/>
          <a:lstStyle>
            <a:lvl1pPr>
              <a:defRPr/>
            </a:lvl1pPr>
          </a:lstStyle>
          <a:p>
            <a:fld id="{28BA2AAC-E612-4C57-B1F4-195FC898620E}" type="slidenum">
              <a:rPr lang="zh-CN" altLang="en-US"/>
              <a:pPr/>
              <a:t>‹Nº›</a:t>
            </a:fld>
            <a:endParaRPr lang="zh-CN" altLang="en-US" sz="1800">
              <a:solidFill>
                <a:schemeClr val="tx1"/>
              </a:solidFill>
            </a:endParaRPr>
          </a:p>
        </p:txBody>
      </p:sp>
    </p:spTree>
    <p:extLst>
      <p:ext uri="{BB962C8B-B14F-4D97-AF65-F5344CB8AC3E}">
        <p14:creationId xmlns:p14="http://schemas.microsoft.com/office/powerpoint/2010/main" val="1978168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69059A-A3D1-4595-AB20-4316DD593F4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F0F7B1-CE7B-406B-A15E-04711A3C50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8BD2F0C-1650-43DA-8AFC-C0F8B9925A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A44A90F-272D-463E-8785-E8A86272B4E8}"/>
              </a:ext>
            </a:extLst>
          </p:cNvPr>
          <p:cNvSpPr>
            <a:spLocks noGrp="1"/>
          </p:cNvSpPr>
          <p:nvPr>
            <p:ph type="dt" sz="half" idx="10"/>
          </p:nvPr>
        </p:nvSpPr>
        <p:spPr/>
        <p:txBody>
          <a:bodyPr/>
          <a:lstStyle>
            <a:lvl1pPr>
              <a:defRPr/>
            </a:lvl1pPr>
          </a:lstStyle>
          <a:p>
            <a:fld id="{FEAC53B1-8597-4534-B81A-5A4076CA8F23}" type="datetime1">
              <a:rPr lang="zh-CN" altLang="en-US"/>
              <a:pPr/>
              <a:t>2022/4/24</a:t>
            </a:fld>
            <a:endParaRPr lang="zh-CN" altLang="en-US" sz="1800">
              <a:solidFill>
                <a:schemeClr val="tx1"/>
              </a:solidFill>
            </a:endParaRPr>
          </a:p>
        </p:txBody>
      </p:sp>
      <p:sp>
        <p:nvSpPr>
          <p:cNvPr id="6" name="页脚占位符 5">
            <a:extLst>
              <a:ext uri="{FF2B5EF4-FFF2-40B4-BE49-F238E27FC236}">
                <a16:creationId xmlns:a16="http://schemas.microsoft.com/office/drawing/2014/main" id="{8C815A40-840C-4D9B-9AD9-2A08BCF45E3A}"/>
              </a:ext>
            </a:extLst>
          </p:cNvPr>
          <p:cNvSpPr>
            <a:spLocks noGrp="1"/>
          </p:cNvSpPr>
          <p:nvPr>
            <p:ph type="ftr" sz="quarter" idx="11"/>
          </p:nvPr>
        </p:nvSpPr>
        <p:spPr/>
        <p:txBody>
          <a:bodyPr/>
          <a:lstStyle>
            <a:lvl1pPr>
              <a:defRPr/>
            </a:lvl1pPr>
          </a:lstStyle>
          <a:p>
            <a:endParaRPr lang="zh-CN" altLang="zh-CN"/>
          </a:p>
        </p:txBody>
      </p:sp>
      <p:sp>
        <p:nvSpPr>
          <p:cNvPr id="7" name="灯片编号占位符 6">
            <a:extLst>
              <a:ext uri="{FF2B5EF4-FFF2-40B4-BE49-F238E27FC236}">
                <a16:creationId xmlns:a16="http://schemas.microsoft.com/office/drawing/2014/main" id="{52363B31-5A10-4186-87DB-1E74CC883E6D}"/>
              </a:ext>
            </a:extLst>
          </p:cNvPr>
          <p:cNvSpPr>
            <a:spLocks noGrp="1"/>
          </p:cNvSpPr>
          <p:nvPr>
            <p:ph type="sldNum" sz="quarter" idx="12"/>
          </p:nvPr>
        </p:nvSpPr>
        <p:spPr/>
        <p:txBody>
          <a:bodyPr/>
          <a:lstStyle>
            <a:lvl1pPr>
              <a:defRPr/>
            </a:lvl1pPr>
          </a:lstStyle>
          <a:p>
            <a:fld id="{E11D3CD4-F793-448B-9297-9B43777F59C3}" type="slidenum">
              <a:rPr lang="zh-CN" altLang="en-US"/>
              <a:pPr/>
              <a:t>‹Nº›</a:t>
            </a:fld>
            <a:endParaRPr lang="zh-CN" altLang="en-US" sz="1800">
              <a:solidFill>
                <a:schemeClr val="tx1"/>
              </a:solidFill>
            </a:endParaRPr>
          </a:p>
        </p:txBody>
      </p:sp>
    </p:spTree>
    <p:extLst>
      <p:ext uri="{BB962C8B-B14F-4D97-AF65-F5344CB8AC3E}">
        <p14:creationId xmlns:p14="http://schemas.microsoft.com/office/powerpoint/2010/main" val="4250969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标题占位符 1">
            <a:extLst>
              <a:ext uri="{FF2B5EF4-FFF2-40B4-BE49-F238E27FC236}">
                <a16:creationId xmlns:a16="http://schemas.microsoft.com/office/drawing/2014/main" id="{E9CA1627-15C8-4B85-A675-1451FCF70768}"/>
              </a:ext>
            </a:extLst>
          </p:cNvPr>
          <p:cNvSpPr>
            <a:spLocks noGrp="1" noChangeArrowheads="1"/>
          </p:cNvSpPr>
          <p:nvPr>
            <p:ph type="title" idx="4294967295"/>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zh-CN">
                <a:sym typeface="Calibri Light" panose="020F0302020204030204" pitchFamily="34" charset="0"/>
              </a:rPr>
              <a:t>单击此处编辑母版标题样式</a:t>
            </a:r>
          </a:p>
        </p:txBody>
      </p:sp>
      <p:sp>
        <p:nvSpPr>
          <p:cNvPr id="1027" name="文本占位符 2">
            <a:extLst>
              <a:ext uri="{FF2B5EF4-FFF2-40B4-BE49-F238E27FC236}">
                <a16:creationId xmlns:a16="http://schemas.microsoft.com/office/drawing/2014/main" id="{E2A5E68E-F452-4EF6-BD66-6573301CB73F}"/>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a:sym typeface="Calibri" panose="020F0502020204030204" pitchFamily="34" charset="0"/>
              </a:rPr>
              <a:t>单击此处编辑母版文本样式</a:t>
            </a:r>
          </a:p>
          <a:p>
            <a:pPr lvl="1"/>
            <a:r>
              <a:rPr lang="zh-CN" altLang="zh-CN">
                <a:sym typeface="Calibri" panose="020F0502020204030204" pitchFamily="34" charset="0"/>
              </a:rPr>
              <a:t>第二级</a:t>
            </a:r>
          </a:p>
          <a:p>
            <a:pPr lvl="2"/>
            <a:r>
              <a:rPr lang="zh-CN" altLang="zh-CN">
                <a:sym typeface="Calibri" panose="020F0502020204030204" pitchFamily="34" charset="0"/>
              </a:rPr>
              <a:t>第三级</a:t>
            </a:r>
          </a:p>
          <a:p>
            <a:pPr lvl="3"/>
            <a:r>
              <a:rPr lang="zh-CN" altLang="zh-CN">
                <a:sym typeface="Calibri" panose="020F0502020204030204" pitchFamily="34" charset="0"/>
              </a:rPr>
              <a:t>第四级</a:t>
            </a:r>
          </a:p>
          <a:p>
            <a:pPr lvl="4"/>
            <a:r>
              <a:rPr lang="zh-CN" altLang="zh-CN">
                <a:sym typeface="Calibri" panose="020F0502020204030204" pitchFamily="34" charset="0"/>
              </a:rPr>
              <a:t>第五级</a:t>
            </a:r>
          </a:p>
        </p:txBody>
      </p:sp>
      <p:sp>
        <p:nvSpPr>
          <p:cNvPr id="1028" name="日期占位符 3">
            <a:extLst>
              <a:ext uri="{FF2B5EF4-FFF2-40B4-BE49-F238E27FC236}">
                <a16:creationId xmlns:a16="http://schemas.microsoft.com/office/drawing/2014/main" id="{CFCE85D5-ED15-48E7-A4EE-791581404DD1}"/>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FEAC53B1-8597-4534-B81A-5A4076CA8F23}" type="datetime1">
              <a:rPr lang="zh-CN" altLang="en-US"/>
              <a:pPr/>
              <a:t>2022/4/24</a:t>
            </a:fld>
            <a:endParaRPr lang="zh-CN" altLang="en-US" sz="1800">
              <a:solidFill>
                <a:schemeClr val="tx1"/>
              </a:solidFill>
            </a:endParaRPr>
          </a:p>
        </p:txBody>
      </p:sp>
      <p:sp>
        <p:nvSpPr>
          <p:cNvPr id="1029" name="页脚占位符 4">
            <a:extLst>
              <a:ext uri="{FF2B5EF4-FFF2-40B4-BE49-F238E27FC236}">
                <a16:creationId xmlns:a16="http://schemas.microsoft.com/office/drawing/2014/main" id="{C2E19452-7202-4724-96A0-B8C6376FBEC5}"/>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endParaRPr lang="zh-CN" altLang="zh-CN"/>
          </a:p>
        </p:txBody>
      </p:sp>
      <p:sp>
        <p:nvSpPr>
          <p:cNvPr id="1030" name="灯片编号占位符 5">
            <a:extLst>
              <a:ext uri="{FF2B5EF4-FFF2-40B4-BE49-F238E27FC236}">
                <a16:creationId xmlns:a16="http://schemas.microsoft.com/office/drawing/2014/main" id="{895A5819-5B27-401E-9E68-F898B84B3AAC}"/>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013F1C9D-E2C6-4E40-A60E-C2CC995EB5A5}" type="slidenum">
              <a:rPr lang="zh-CN" altLang="en-US"/>
              <a:pPr/>
              <a:t>‹Nº›</a:t>
            </a:fld>
            <a:endParaRPr lang="zh-CN" altLang="en-US" sz="1800">
              <a:solidFill>
                <a:schemeClr val="tx1"/>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p:txStyles>
    <p:titleStyle>
      <a:lvl1pPr marL="914400" indent="-914400" algn="l" rtl="0" fontAlgn="base">
        <a:lnSpc>
          <a:spcPct val="90000"/>
        </a:lnSpc>
        <a:spcBef>
          <a:spcPct val="0"/>
        </a:spcBef>
        <a:spcAft>
          <a:spcPct val="0"/>
        </a:spcAft>
        <a:defRPr sz="4400" kern="1200">
          <a:solidFill>
            <a:schemeClr val="tx1"/>
          </a:solidFill>
          <a:latin typeface="+mj-lt"/>
          <a:ea typeface="+mj-ea"/>
          <a:cs typeface="+mj-cs"/>
          <a:sym typeface="Calibri Light" panose="020F0302020204030204" pitchFamily="34" charset="0"/>
        </a:defRPr>
      </a:lvl1pPr>
      <a:lvl2pPr marL="9144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2pPr>
      <a:lvl3pPr marL="9144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3pPr>
      <a:lvl4pPr marL="9144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4pPr>
      <a:lvl5pPr marL="9144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5pPr>
      <a:lvl6pPr marL="13716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6pPr>
      <a:lvl7pPr marL="18288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7pPr>
      <a:lvl8pPr marL="22860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8pPr>
      <a:lvl9pPr marL="27432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sym typeface="Calibri" panose="020F050202020403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sym typeface="Calibri" panose="020F0502020204030204" pitchFamily="34" charset="0"/>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sym typeface="Calibri" panose="020F0502020204030204" pitchFamily="34" charset="0"/>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fif"/><Relationship Id="rId1" Type="http://schemas.openxmlformats.org/officeDocument/2006/relationships/slideLayout" Target="../slideLayouts/slideLayout1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C64B0D03-C72F-43D5-BA9A-AA80058534F3}"/>
              </a:ext>
            </a:extLst>
          </p:cNvPr>
          <p:cNvPicPr>
            <a:picLocks noChangeAspect="1"/>
          </p:cNvPicPr>
          <p:nvPr/>
        </p:nvPicPr>
        <p:blipFill rotWithShape="1">
          <a:blip r:embed="rId2">
            <a:extLst>
              <a:ext uri="{28A0092B-C50C-407E-A947-70E740481C1C}">
                <a14:useLocalDpi xmlns:a14="http://schemas.microsoft.com/office/drawing/2010/main" val="0"/>
              </a:ext>
            </a:extLst>
          </a:blip>
          <a:srcRect l="21635"/>
          <a:stretch/>
        </p:blipFill>
        <p:spPr>
          <a:xfrm>
            <a:off x="5140170" y="0"/>
            <a:ext cx="7051829" cy="6858000"/>
          </a:xfrm>
          <a:prstGeom prst="rect">
            <a:avLst/>
          </a:prstGeom>
        </p:spPr>
      </p:pic>
      <p:sp>
        <p:nvSpPr>
          <p:cNvPr id="3074" name="任意多边形 23">
            <a:extLst>
              <a:ext uri="{FF2B5EF4-FFF2-40B4-BE49-F238E27FC236}">
                <a16:creationId xmlns:a16="http://schemas.microsoft.com/office/drawing/2014/main" id="{06930D82-18C6-4555-B991-52C83AD96A41}"/>
              </a:ext>
            </a:extLst>
          </p:cNvPr>
          <p:cNvSpPr>
            <a:spLocks noChangeArrowheads="1"/>
          </p:cNvSpPr>
          <p:nvPr/>
        </p:nvSpPr>
        <p:spPr bwMode="auto">
          <a:xfrm rot="1800000" flipV="1">
            <a:off x="4090988" y="3508375"/>
            <a:ext cx="2027237" cy="4133850"/>
          </a:xfrm>
          <a:custGeom>
            <a:avLst/>
            <a:gdLst>
              <a:gd name="T0" fmla="*/ 0 w 2026880"/>
              <a:gd name="T1" fmla="*/ 4133980 h 4133980"/>
              <a:gd name="T2" fmla="*/ 2026880 w 2026880"/>
              <a:gd name="T3" fmla="*/ 2963760 h 4133980"/>
              <a:gd name="T4" fmla="*/ 2026880 w 2026880"/>
              <a:gd name="T5" fmla="*/ 1170220 h 4133980"/>
              <a:gd name="T6" fmla="*/ 0 w 2026880"/>
              <a:gd name="T7" fmla="*/ 0 h 4133980"/>
              <a:gd name="T8" fmla="*/ 0 60000 65536"/>
              <a:gd name="T9" fmla="*/ 0 60000 65536"/>
              <a:gd name="T10" fmla="*/ 0 60000 65536"/>
              <a:gd name="T11" fmla="*/ 0 60000 65536"/>
              <a:gd name="T12" fmla="*/ 0 w 2026880"/>
              <a:gd name="T13" fmla="*/ 0 h 4133980"/>
              <a:gd name="T14" fmla="*/ 2026880 w 2026880"/>
              <a:gd name="T15" fmla="*/ 4133980 h 4133980"/>
            </a:gdLst>
            <a:ahLst/>
            <a:cxnLst>
              <a:cxn ang="T8">
                <a:pos x="T0" y="T1"/>
              </a:cxn>
              <a:cxn ang="T9">
                <a:pos x="T2" y="T3"/>
              </a:cxn>
              <a:cxn ang="T10">
                <a:pos x="T4" y="T5"/>
              </a:cxn>
              <a:cxn ang="T11">
                <a:pos x="T6" y="T7"/>
              </a:cxn>
            </a:cxnLst>
            <a:rect l="T12" t="T13" r="T14" b="T15"/>
            <a:pathLst>
              <a:path w="2026880" h="4133980">
                <a:moveTo>
                  <a:pt x="0" y="4133980"/>
                </a:moveTo>
                <a:lnTo>
                  <a:pt x="2026880" y="2963760"/>
                </a:lnTo>
                <a:lnTo>
                  <a:pt x="2026880" y="1170220"/>
                </a:lnTo>
                <a:lnTo>
                  <a:pt x="0" y="0"/>
                </a:lnTo>
                <a:close/>
              </a:path>
            </a:pathLst>
          </a:custGeom>
          <a:solidFill>
            <a:srgbClr val="3F3E40"/>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3076" name="任意多边形 21">
            <a:extLst>
              <a:ext uri="{FF2B5EF4-FFF2-40B4-BE49-F238E27FC236}">
                <a16:creationId xmlns:a16="http://schemas.microsoft.com/office/drawing/2014/main" id="{B2A4F92F-EF37-40F9-AD3A-CA7EF824F2F1}"/>
              </a:ext>
            </a:extLst>
          </p:cNvPr>
          <p:cNvSpPr>
            <a:spLocks noChangeArrowheads="1"/>
          </p:cNvSpPr>
          <p:nvPr/>
        </p:nvSpPr>
        <p:spPr bwMode="auto">
          <a:xfrm rot="19800000">
            <a:off x="4560888" y="-935038"/>
            <a:ext cx="2027237" cy="6399213"/>
          </a:xfrm>
          <a:custGeom>
            <a:avLst/>
            <a:gdLst>
              <a:gd name="T0" fmla="*/ 0 w 2026880"/>
              <a:gd name="T1" fmla="*/ 0 h 6399694"/>
              <a:gd name="T2" fmla="*/ 2026880 w 2026880"/>
              <a:gd name="T3" fmla="*/ 1170220 h 6399694"/>
              <a:gd name="T4" fmla="*/ 2026880 w 2026880"/>
              <a:gd name="T5" fmla="*/ 5229474 h 6399694"/>
              <a:gd name="T6" fmla="*/ 0 w 2026880"/>
              <a:gd name="T7" fmla="*/ 6399694 h 6399694"/>
              <a:gd name="T8" fmla="*/ 0 60000 65536"/>
              <a:gd name="T9" fmla="*/ 0 60000 65536"/>
              <a:gd name="T10" fmla="*/ 0 60000 65536"/>
              <a:gd name="T11" fmla="*/ 0 60000 65536"/>
              <a:gd name="T12" fmla="*/ 0 w 2026880"/>
              <a:gd name="T13" fmla="*/ 0 h 6399694"/>
              <a:gd name="T14" fmla="*/ 2026880 w 2026880"/>
              <a:gd name="T15" fmla="*/ 6399694 h 6399694"/>
            </a:gdLst>
            <a:ahLst/>
            <a:cxnLst>
              <a:cxn ang="T8">
                <a:pos x="T0" y="T1"/>
              </a:cxn>
              <a:cxn ang="T9">
                <a:pos x="T2" y="T3"/>
              </a:cxn>
              <a:cxn ang="T10">
                <a:pos x="T4" y="T5"/>
              </a:cxn>
              <a:cxn ang="T11">
                <a:pos x="T6" y="T7"/>
              </a:cxn>
            </a:cxnLst>
            <a:rect l="T12" t="T13" r="T14" b="T15"/>
            <a:pathLst>
              <a:path w="2026880" h="6399694">
                <a:moveTo>
                  <a:pt x="0" y="0"/>
                </a:moveTo>
                <a:lnTo>
                  <a:pt x="2026880" y="1170220"/>
                </a:lnTo>
                <a:lnTo>
                  <a:pt x="2026880" y="5229474"/>
                </a:lnTo>
                <a:lnTo>
                  <a:pt x="0" y="6399694"/>
                </a:lnTo>
                <a:close/>
              </a:path>
            </a:pathLst>
          </a:custGeom>
          <a:solidFill>
            <a:srgbClr val="00A1D8"/>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3077" name="文本框 24">
            <a:extLst>
              <a:ext uri="{FF2B5EF4-FFF2-40B4-BE49-F238E27FC236}">
                <a16:creationId xmlns:a16="http://schemas.microsoft.com/office/drawing/2014/main" id="{B9C7E631-FDA4-4519-9B35-F78CDAAE8757}"/>
              </a:ext>
            </a:extLst>
          </p:cNvPr>
          <p:cNvSpPr>
            <a:spLocks noChangeArrowheads="1"/>
          </p:cNvSpPr>
          <p:nvPr/>
        </p:nvSpPr>
        <p:spPr bwMode="auto">
          <a:xfrm>
            <a:off x="533400" y="2847975"/>
            <a:ext cx="5030736"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MX" altLang="zh-CN" sz="4800" b="1" dirty="0">
                <a:solidFill>
                  <a:srgbClr val="202731"/>
                </a:solidFill>
                <a:latin typeface="方正姚体" panose="02010601030101010101" pitchFamily="2" charset="-122"/>
                <a:ea typeface="方正姚体" panose="02010601030101010101" pitchFamily="2" charset="-122"/>
                <a:sym typeface="方正姚体" panose="02010601030101010101" pitchFamily="2" charset="-122"/>
              </a:rPr>
              <a:t>A</a:t>
            </a:r>
            <a:r>
              <a:rPr lang="en-US" altLang="zh-CN" sz="4800" b="1" dirty="0" err="1">
                <a:solidFill>
                  <a:srgbClr val="202731"/>
                </a:solidFill>
                <a:latin typeface="方正姚体" panose="02010601030101010101" pitchFamily="2" charset="-122"/>
                <a:ea typeface="方正姚体" panose="02010601030101010101" pitchFamily="2" charset="-122"/>
                <a:sym typeface="方正姚体" panose="02010601030101010101" pitchFamily="2" charset="-122"/>
              </a:rPr>
              <a:t>lonso</a:t>
            </a:r>
            <a:r>
              <a:rPr lang="en-US" altLang="zh-CN" sz="4800" b="1" dirty="0">
                <a:solidFill>
                  <a:srgbClr val="202731"/>
                </a:solidFill>
                <a:latin typeface="方正姚体" panose="02010601030101010101" pitchFamily="2" charset="-122"/>
                <a:ea typeface="方正姚体" panose="02010601030101010101" pitchFamily="2" charset="-122"/>
                <a:sym typeface="方正姚体" panose="02010601030101010101" pitchFamily="2" charset="-122"/>
              </a:rPr>
              <a:t> Ramírez</a:t>
            </a:r>
          </a:p>
          <a:p>
            <a:r>
              <a:rPr lang="es-MX" altLang="zh-CN" sz="1400" b="1" dirty="0">
                <a:solidFill>
                  <a:srgbClr val="202731"/>
                </a:solidFill>
                <a:latin typeface="方正姚体" panose="02010601030101010101" pitchFamily="2" charset="-122"/>
                <a:ea typeface="方正姚体" panose="02010601030101010101" pitchFamily="2" charset="-122"/>
                <a:sym typeface="方正姚体" panose="02010601030101010101" pitchFamily="2" charset="-122"/>
              </a:rPr>
              <a:t>Ingeniero en comunicaciones y electrónica</a:t>
            </a:r>
          </a:p>
          <a:p>
            <a:endParaRPr lang="en-US" altLang="zh-CN" sz="4800" b="1" dirty="0">
              <a:solidFill>
                <a:srgbClr val="202731"/>
              </a:solidFill>
              <a:latin typeface="方正姚体" panose="02010601030101010101" pitchFamily="2" charset="-122"/>
              <a:ea typeface="方正姚体" panose="02010601030101010101" pitchFamily="2" charset="-122"/>
              <a:sym typeface="方正姚体" panose="02010601030101010101" pitchFamily="2" charset="-122"/>
            </a:endParaRPr>
          </a:p>
        </p:txBody>
      </p:sp>
      <p:pic>
        <p:nvPicPr>
          <p:cNvPr id="5" name="Imagen 4">
            <a:extLst>
              <a:ext uri="{FF2B5EF4-FFF2-40B4-BE49-F238E27FC236}">
                <a16:creationId xmlns:a16="http://schemas.microsoft.com/office/drawing/2014/main" id="{BC4B2312-F9A1-43F4-BEE9-B92B244FF1E8}"/>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072"/>
                    </a14:imgEffect>
                    <a14:imgEffect>
                      <a14:saturation sat="41000"/>
                    </a14:imgEffect>
                  </a14:imgLayer>
                </a14:imgProps>
              </a:ext>
            </a:extLst>
          </a:blip>
          <a:stretch>
            <a:fillRect/>
          </a:stretch>
        </p:blipFill>
        <p:spPr>
          <a:xfrm>
            <a:off x="8077410" y="1677880"/>
            <a:ext cx="3233138" cy="3089429"/>
          </a:xfrm>
          <a:prstGeom prst="ellipse">
            <a:avLst/>
          </a:prstGeom>
          <a:ln w="63500" cap="rnd">
            <a:noFill/>
          </a:ln>
          <a:effectLst>
            <a:outerShdw blurRad="50800" dist="38100" dir="5400000" algn="t" rotWithShape="0">
              <a:prstClr val="black">
                <a:alpha val="40000"/>
              </a:prstClr>
            </a:outerShdw>
            <a:reflection blurRad="6350" stA="50000" endA="275" endPos="40000" dist="101600" dir="5400000" sy="-100000" algn="bl" rotWithShape="0"/>
          </a:effectLst>
          <a:scene3d>
            <a:camera prst="orthographicFront">
              <a:rot lat="0" lon="0" rev="0"/>
            </a:camera>
            <a:lightRig rig="balanced" dir="t">
              <a:rot lat="0" lon="0" rev="8700000"/>
            </a:lightRig>
          </a:scene3d>
          <a:sp3d>
            <a:bevelT w="190500" h="38100"/>
          </a:sp3d>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6FB14E39-7711-4B4B-A15E-410B78BB51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099" name="矩形 33">
            <a:extLst>
              <a:ext uri="{FF2B5EF4-FFF2-40B4-BE49-F238E27FC236}">
                <a16:creationId xmlns:a16="http://schemas.microsoft.com/office/drawing/2014/main" id="{154E7812-CA31-41D4-A0DD-E7C3E51D3D18}"/>
              </a:ext>
            </a:extLst>
          </p:cNvPr>
          <p:cNvSpPr>
            <a:spLocks noChangeArrowheads="1"/>
          </p:cNvSpPr>
          <p:nvPr/>
        </p:nvSpPr>
        <p:spPr bwMode="auto">
          <a:xfrm>
            <a:off x="1079054" y="1311634"/>
            <a:ext cx="3616325" cy="4300538"/>
          </a:xfrm>
          <a:prstGeom prst="rect">
            <a:avLst/>
          </a:prstGeom>
          <a:solidFill>
            <a:srgbClr val="0C0C0C">
              <a:alpha val="50000"/>
            </a:srgbClr>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dirty="0">
              <a:solidFill>
                <a:srgbClr val="FFFFFF"/>
              </a:solidFill>
              <a:latin typeface="宋体" panose="02010600030101010101" pitchFamily="2" charset="-122"/>
              <a:sym typeface="宋体" panose="02010600030101010101" pitchFamily="2" charset="-122"/>
            </a:endParaRPr>
          </a:p>
        </p:txBody>
      </p:sp>
      <p:grpSp>
        <p:nvGrpSpPr>
          <p:cNvPr id="4100" name="组合 1">
            <a:extLst>
              <a:ext uri="{FF2B5EF4-FFF2-40B4-BE49-F238E27FC236}">
                <a16:creationId xmlns:a16="http://schemas.microsoft.com/office/drawing/2014/main" id="{9D53F052-6B0D-4181-AF1A-AA0428C9B68D}"/>
              </a:ext>
            </a:extLst>
          </p:cNvPr>
          <p:cNvGrpSpPr>
            <a:grpSpLocks/>
          </p:cNvGrpSpPr>
          <p:nvPr/>
        </p:nvGrpSpPr>
        <p:grpSpPr bwMode="auto">
          <a:xfrm flipH="1">
            <a:off x="6450012" y="-1112838"/>
            <a:ext cx="4833938" cy="9090026"/>
            <a:chOff x="0" y="0"/>
            <a:chExt cx="4833882" cy="9089156"/>
          </a:xfrm>
        </p:grpSpPr>
        <p:sp>
          <p:nvSpPr>
            <p:cNvPr id="4101" name="任意多边形 24">
              <a:extLst>
                <a:ext uri="{FF2B5EF4-FFF2-40B4-BE49-F238E27FC236}">
                  <a16:creationId xmlns:a16="http://schemas.microsoft.com/office/drawing/2014/main" id="{705457CB-C86E-497B-916F-156AC4FB40C5}"/>
                </a:ext>
              </a:extLst>
            </p:cNvPr>
            <p:cNvSpPr>
              <a:spLocks noChangeArrowheads="1"/>
            </p:cNvSpPr>
            <p:nvPr/>
          </p:nvSpPr>
          <p:spPr bwMode="auto">
            <a:xfrm rot="1800000" flipH="1">
              <a:off x="0" y="4439266"/>
              <a:ext cx="1170373" cy="4101661"/>
            </a:xfrm>
            <a:custGeom>
              <a:avLst/>
              <a:gdLst>
                <a:gd name="T0" fmla="*/ 1170373 w 1170373"/>
                <a:gd name="T1" fmla="*/ 675715 h 4101661"/>
                <a:gd name="T2" fmla="*/ 0 w 1170373"/>
                <a:gd name="T3" fmla="*/ 0 h 4101661"/>
                <a:gd name="T4" fmla="*/ 0 w 1170373"/>
                <a:gd name="T5" fmla="*/ 3425946 h 4101661"/>
                <a:gd name="T6" fmla="*/ 1170373 w 1170373"/>
                <a:gd name="T7" fmla="*/ 4101661 h 4101661"/>
                <a:gd name="T8" fmla="*/ 0 60000 65536"/>
                <a:gd name="T9" fmla="*/ 0 60000 65536"/>
                <a:gd name="T10" fmla="*/ 0 60000 65536"/>
                <a:gd name="T11" fmla="*/ 0 60000 65536"/>
                <a:gd name="T12" fmla="*/ 0 w 1170373"/>
                <a:gd name="T13" fmla="*/ 0 h 4101661"/>
                <a:gd name="T14" fmla="*/ 1170373 w 1170373"/>
                <a:gd name="T15" fmla="*/ 4101661 h 4101661"/>
              </a:gdLst>
              <a:ahLst/>
              <a:cxnLst>
                <a:cxn ang="T8">
                  <a:pos x="T0" y="T1"/>
                </a:cxn>
                <a:cxn ang="T9">
                  <a:pos x="T2" y="T3"/>
                </a:cxn>
                <a:cxn ang="T10">
                  <a:pos x="T4" y="T5"/>
                </a:cxn>
                <a:cxn ang="T11">
                  <a:pos x="T6" y="T7"/>
                </a:cxn>
              </a:cxnLst>
              <a:rect l="T12" t="T13" r="T14" b="T15"/>
              <a:pathLst>
                <a:path w="1170373" h="4101661">
                  <a:moveTo>
                    <a:pt x="1170373" y="675715"/>
                  </a:moveTo>
                  <a:lnTo>
                    <a:pt x="0" y="0"/>
                  </a:lnTo>
                  <a:lnTo>
                    <a:pt x="0" y="3425946"/>
                  </a:lnTo>
                  <a:lnTo>
                    <a:pt x="1170373" y="4101661"/>
                  </a:lnTo>
                  <a:close/>
                </a:path>
              </a:pathLst>
            </a:custGeom>
            <a:solidFill>
              <a:srgbClr val="202731"/>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4102" name="任意多边形 10">
              <a:extLst>
                <a:ext uri="{FF2B5EF4-FFF2-40B4-BE49-F238E27FC236}">
                  <a16:creationId xmlns:a16="http://schemas.microsoft.com/office/drawing/2014/main" id="{704B9ABD-69C4-490A-BF98-7C2093B0DB7F}"/>
                </a:ext>
              </a:extLst>
            </p:cNvPr>
            <p:cNvSpPr>
              <a:spLocks noChangeArrowheads="1"/>
            </p:cNvSpPr>
            <p:nvPr/>
          </p:nvSpPr>
          <p:spPr bwMode="auto">
            <a:xfrm rot="1800000" flipH="1">
              <a:off x="1407925" y="0"/>
              <a:ext cx="2026880" cy="9089156"/>
            </a:xfrm>
            <a:custGeom>
              <a:avLst/>
              <a:gdLst>
                <a:gd name="T0" fmla="*/ 0 w 2026880"/>
                <a:gd name="T1" fmla="*/ 0 h 9089156"/>
                <a:gd name="T2" fmla="*/ 2026880 w 2026880"/>
                <a:gd name="T3" fmla="*/ 1170220 h 9089156"/>
                <a:gd name="T4" fmla="*/ 2026880 w 2026880"/>
                <a:gd name="T5" fmla="*/ 9089156 h 9089156"/>
                <a:gd name="T6" fmla="*/ 0 w 2026880"/>
                <a:gd name="T7" fmla="*/ 7918936 h 9089156"/>
                <a:gd name="T8" fmla="*/ 0 60000 65536"/>
                <a:gd name="T9" fmla="*/ 0 60000 65536"/>
                <a:gd name="T10" fmla="*/ 0 60000 65536"/>
                <a:gd name="T11" fmla="*/ 0 60000 65536"/>
                <a:gd name="T12" fmla="*/ 0 w 2026880"/>
                <a:gd name="T13" fmla="*/ 0 h 9089156"/>
                <a:gd name="T14" fmla="*/ 2026880 w 2026880"/>
                <a:gd name="T15" fmla="*/ 9089156 h 9089156"/>
              </a:gdLst>
              <a:ahLst/>
              <a:cxnLst>
                <a:cxn ang="T8">
                  <a:pos x="T0" y="T1"/>
                </a:cxn>
                <a:cxn ang="T9">
                  <a:pos x="T2" y="T3"/>
                </a:cxn>
                <a:cxn ang="T10">
                  <a:pos x="T4" y="T5"/>
                </a:cxn>
                <a:cxn ang="T11">
                  <a:pos x="T6" y="T7"/>
                </a:cxn>
              </a:cxnLst>
              <a:rect l="T12" t="T13" r="T14" b="T15"/>
              <a:pathLst>
                <a:path w="2026880" h="9089156">
                  <a:moveTo>
                    <a:pt x="0" y="0"/>
                  </a:moveTo>
                  <a:lnTo>
                    <a:pt x="2026880" y="1170220"/>
                  </a:lnTo>
                  <a:lnTo>
                    <a:pt x="2026880" y="9089156"/>
                  </a:lnTo>
                  <a:lnTo>
                    <a:pt x="0" y="7918936"/>
                  </a:lnTo>
                  <a:close/>
                </a:path>
              </a:pathLst>
            </a:custGeom>
            <a:solidFill>
              <a:srgbClr val="00A1D8"/>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4103" name="任意多边形 26">
              <a:extLst>
                <a:ext uri="{FF2B5EF4-FFF2-40B4-BE49-F238E27FC236}">
                  <a16:creationId xmlns:a16="http://schemas.microsoft.com/office/drawing/2014/main" id="{54C496CE-622A-4C2A-B5E3-DCF9B48B2FD1}"/>
                </a:ext>
              </a:extLst>
            </p:cNvPr>
            <p:cNvSpPr>
              <a:spLocks noChangeArrowheads="1"/>
            </p:cNvSpPr>
            <p:nvPr/>
          </p:nvSpPr>
          <p:spPr bwMode="auto">
            <a:xfrm rot="1800000" flipH="1">
              <a:off x="2718803" y="3830808"/>
              <a:ext cx="1170373" cy="4753805"/>
            </a:xfrm>
            <a:custGeom>
              <a:avLst/>
              <a:gdLst>
                <a:gd name="T0" fmla="*/ 1170373 w 1170373"/>
                <a:gd name="T1" fmla="*/ 675715 h 4753805"/>
                <a:gd name="T2" fmla="*/ 0 w 1170373"/>
                <a:gd name="T3" fmla="*/ 0 h 4753805"/>
                <a:gd name="T4" fmla="*/ 0 w 1170373"/>
                <a:gd name="T5" fmla="*/ 4078090 h 4753805"/>
                <a:gd name="T6" fmla="*/ 1170373 w 1170373"/>
                <a:gd name="T7" fmla="*/ 4753805 h 4753805"/>
                <a:gd name="T8" fmla="*/ 0 60000 65536"/>
                <a:gd name="T9" fmla="*/ 0 60000 65536"/>
                <a:gd name="T10" fmla="*/ 0 60000 65536"/>
                <a:gd name="T11" fmla="*/ 0 60000 65536"/>
                <a:gd name="T12" fmla="*/ 0 w 1170373"/>
                <a:gd name="T13" fmla="*/ 0 h 4753805"/>
                <a:gd name="T14" fmla="*/ 1170373 w 1170373"/>
                <a:gd name="T15" fmla="*/ 4753805 h 4753805"/>
              </a:gdLst>
              <a:ahLst/>
              <a:cxnLst>
                <a:cxn ang="T8">
                  <a:pos x="T0" y="T1"/>
                </a:cxn>
                <a:cxn ang="T9">
                  <a:pos x="T2" y="T3"/>
                </a:cxn>
                <a:cxn ang="T10">
                  <a:pos x="T4" y="T5"/>
                </a:cxn>
                <a:cxn ang="T11">
                  <a:pos x="T6" y="T7"/>
                </a:cxn>
              </a:cxnLst>
              <a:rect l="T12" t="T13" r="T14" b="T15"/>
              <a:pathLst>
                <a:path w="1170373" h="4753805">
                  <a:moveTo>
                    <a:pt x="1170373" y="675715"/>
                  </a:moveTo>
                  <a:lnTo>
                    <a:pt x="0" y="0"/>
                  </a:lnTo>
                  <a:lnTo>
                    <a:pt x="0" y="4078090"/>
                  </a:lnTo>
                  <a:lnTo>
                    <a:pt x="1170373" y="4753805"/>
                  </a:lnTo>
                  <a:close/>
                </a:path>
              </a:pathLst>
            </a:custGeom>
            <a:solidFill>
              <a:srgbClr val="D6DADD"/>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4104" name="任意多边形 28">
              <a:extLst>
                <a:ext uri="{FF2B5EF4-FFF2-40B4-BE49-F238E27FC236}">
                  <a16:creationId xmlns:a16="http://schemas.microsoft.com/office/drawing/2014/main" id="{8B688375-8694-463C-AF76-999905148717}"/>
                </a:ext>
              </a:extLst>
            </p:cNvPr>
            <p:cNvSpPr>
              <a:spLocks noChangeArrowheads="1"/>
            </p:cNvSpPr>
            <p:nvPr/>
          </p:nvSpPr>
          <p:spPr bwMode="auto">
            <a:xfrm rot="1800000" flipH="1">
              <a:off x="3663508" y="3401020"/>
              <a:ext cx="1170374" cy="5214450"/>
            </a:xfrm>
            <a:custGeom>
              <a:avLst/>
              <a:gdLst>
                <a:gd name="T0" fmla="*/ 1170373 w 1170373"/>
                <a:gd name="T1" fmla="*/ 675715 h 5214450"/>
                <a:gd name="T2" fmla="*/ 0 w 1170373"/>
                <a:gd name="T3" fmla="*/ 0 h 5214450"/>
                <a:gd name="T4" fmla="*/ 0 w 1170373"/>
                <a:gd name="T5" fmla="*/ 4538735 h 5214450"/>
                <a:gd name="T6" fmla="*/ 1170373 w 1170373"/>
                <a:gd name="T7" fmla="*/ 5214450 h 5214450"/>
                <a:gd name="T8" fmla="*/ 0 60000 65536"/>
                <a:gd name="T9" fmla="*/ 0 60000 65536"/>
                <a:gd name="T10" fmla="*/ 0 60000 65536"/>
                <a:gd name="T11" fmla="*/ 0 60000 65536"/>
                <a:gd name="T12" fmla="*/ 0 w 1170373"/>
                <a:gd name="T13" fmla="*/ 0 h 5214450"/>
                <a:gd name="T14" fmla="*/ 1170373 w 1170373"/>
                <a:gd name="T15" fmla="*/ 5214450 h 5214450"/>
              </a:gdLst>
              <a:ahLst/>
              <a:cxnLst>
                <a:cxn ang="T8">
                  <a:pos x="T0" y="T1"/>
                </a:cxn>
                <a:cxn ang="T9">
                  <a:pos x="T2" y="T3"/>
                </a:cxn>
                <a:cxn ang="T10">
                  <a:pos x="T4" y="T5"/>
                </a:cxn>
                <a:cxn ang="T11">
                  <a:pos x="T6" y="T7"/>
                </a:cxn>
              </a:cxnLst>
              <a:rect l="T12" t="T13" r="T14" b="T15"/>
              <a:pathLst>
                <a:path w="1170373" h="5214450">
                  <a:moveTo>
                    <a:pt x="1170373" y="675715"/>
                  </a:moveTo>
                  <a:lnTo>
                    <a:pt x="0" y="0"/>
                  </a:lnTo>
                  <a:lnTo>
                    <a:pt x="0" y="4538735"/>
                  </a:lnTo>
                  <a:lnTo>
                    <a:pt x="1170373" y="5214450"/>
                  </a:lnTo>
                  <a:close/>
                </a:path>
              </a:pathLst>
            </a:custGeom>
            <a:solidFill>
              <a:srgbClr val="3F3E40"/>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4105" name="文本框 14">
              <a:extLst>
                <a:ext uri="{FF2B5EF4-FFF2-40B4-BE49-F238E27FC236}">
                  <a16:creationId xmlns:a16="http://schemas.microsoft.com/office/drawing/2014/main" id="{4291489C-DC94-4C0E-B27B-04D0ABD8256E}"/>
                </a:ext>
              </a:extLst>
            </p:cNvPr>
            <p:cNvSpPr>
              <a:spLocks noChangeArrowheads="1"/>
            </p:cNvSpPr>
            <p:nvPr/>
          </p:nvSpPr>
          <p:spPr bwMode="auto">
            <a:xfrm rot="18049924">
              <a:off x="-20297" y="3944419"/>
              <a:ext cx="4763156" cy="1200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MX" altLang="zh-CN" sz="7200" b="1" dirty="0">
                  <a:solidFill>
                    <a:schemeClr val="bg1"/>
                  </a:solidFill>
                  <a:latin typeface="方正姚体" panose="02010601030101010101" pitchFamily="2" charset="-122"/>
                  <a:ea typeface="方正姚体" panose="02010601030101010101" pitchFamily="2" charset="-122"/>
                  <a:sym typeface="方正姚体" panose="02010601030101010101" pitchFamily="2" charset="-122"/>
                </a:rPr>
                <a:t>P</a:t>
              </a:r>
              <a:r>
                <a:rPr lang="en-US" altLang="zh-CN" sz="7200" b="1" dirty="0" err="1">
                  <a:solidFill>
                    <a:schemeClr val="bg1"/>
                  </a:solidFill>
                  <a:latin typeface="方正姚体" panose="02010601030101010101" pitchFamily="2" charset="-122"/>
                  <a:ea typeface="方正姚体" panose="02010601030101010101" pitchFamily="2" charset="-122"/>
                  <a:sym typeface="方正姚体" panose="02010601030101010101" pitchFamily="2" charset="-122"/>
                </a:rPr>
                <a:t>royectos</a:t>
              </a:r>
              <a:endParaRPr lang="zh-CN" altLang="en-US" sz="7200" b="1" dirty="0">
                <a:solidFill>
                  <a:schemeClr val="bg1"/>
                </a:solidFill>
                <a:latin typeface="方正姚体" panose="02010601030101010101" pitchFamily="2" charset="-122"/>
                <a:ea typeface="方正姚体" panose="02010601030101010101" pitchFamily="2" charset="-122"/>
                <a:sym typeface="方正姚体" panose="02010601030101010101" pitchFamily="2" charset="-122"/>
              </a:endParaRPr>
            </a:p>
          </p:txBody>
        </p:sp>
      </p:grpSp>
      <p:sp>
        <p:nvSpPr>
          <p:cNvPr id="4106" name="文本框 29">
            <a:extLst>
              <a:ext uri="{FF2B5EF4-FFF2-40B4-BE49-F238E27FC236}">
                <a16:creationId xmlns:a16="http://schemas.microsoft.com/office/drawing/2014/main" id="{BD768825-4FB8-4813-8BDB-DDA244E4B91C}"/>
              </a:ext>
            </a:extLst>
          </p:cNvPr>
          <p:cNvSpPr>
            <a:spLocks noChangeArrowheads="1"/>
          </p:cNvSpPr>
          <p:nvPr/>
        </p:nvSpPr>
        <p:spPr bwMode="auto">
          <a:xfrm>
            <a:off x="1746250" y="1546225"/>
            <a:ext cx="1847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zh-CN" altLang="en-US" sz="2800" b="1" dirty="0">
              <a:solidFill>
                <a:schemeClr val="bg1"/>
              </a:solidFill>
              <a:latin typeface="方正姚体" panose="02010601030101010101" pitchFamily="2" charset="-122"/>
              <a:ea typeface="方正姚体" panose="02010601030101010101" pitchFamily="2" charset="-122"/>
              <a:sym typeface="方正姚体" panose="02010601030101010101" pitchFamily="2" charset="-122"/>
            </a:endParaRPr>
          </a:p>
        </p:txBody>
      </p:sp>
      <p:sp>
        <p:nvSpPr>
          <p:cNvPr id="2" name="CuadroTexto 1">
            <a:extLst>
              <a:ext uri="{FF2B5EF4-FFF2-40B4-BE49-F238E27FC236}">
                <a16:creationId xmlns:a16="http://schemas.microsoft.com/office/drawing/2014/main" id="{D374B9F6-AD6F-43F7-8453-EBBB4FA04C21}"/>
              </a:ext>
            </a:extLst>
          </p:cNvPr>
          <p:cNvSpPr txBox="1"/>
          <p:nvPr/>
        </p:nvSpPr>
        <p:spPr>
          <a:xfrm>
            <a:off x="1197538" y="2282993"/>
            <a:ext cx="3501290" cy="646331"/>
          </a:xfrm>
          <a:prstGeom prst="rect">
            <a:avLst/>
          </a:prstGeom>
          <a:noFill/>
        </p:spPr>
        <p:txBody>
          <a:bodyPr wrap="square" rtlCol="0">
            <a:spAutoFit/>
          </a:bodyPr>
          <a:lstStyle/>
          <a:p>
            <a:pPr marL="285750" indent="-285750">
              <a:buFont typeface="Arial" panose="020B0604020202020204" pitchFamily="34" charset="0"/>
              <a:buChar char="•"/>
            </a:pPr>
            <a:r>
              <a:rPr lang="es-MX" b="1" dirty="0">
                <a:solidFill>
                  <a:schemeClr val="bg1"/>
                </a:solidFill>
                <a:effectLst>
                  <a:outerShdw blurRad="38100" dist="38100" dir="2700000" algn="tl">
                    <a:srgbClr val="000000">
                      <a:alpha val="43137"/>
                    </a:srgbClr>
                  </a:outerShdw>
                </a:effectLst>
                <a:ea typeface="方正姚体" panose="02010601030101010101" pitchFamily="2" charset="-122"/>
              </a:rPr>
              <a:t>Silla de ruedas inteligente (Proyecto Universitario)</a:t>
            </a:r>
          </a:p>
        </p:txBody>
      </p:sp>
      <p:sp>
        <p:nvSpPr>
          <p:cNvPr id="3" name="CuadroTexto 2">
            <a:extLst>
              <a:ext uri="{FF2B5EF4-FFF2-40B4-BE49-F238E27FC236}">
                <a16:creationId xmlns:a16="http://schemas.microsoft.com/office/drawing/2014/main" id="{4FB738F9-FA0E-49DA-BCF8-1F3F9FDA1E40}"/>
              </a:ext>
            </a:extLst>
          </p:cNvPr>
          <p:cNvSpPr txBox="1"/>
          <p:nvPr/>
        </p:nvSpPr>
        <p:spPr>
          <a:xfrm>
            <a:off x="2006456" y="1622291"/>
            <a:ext cx="1830515" cy="369332"/>
          </a:xfrm>
          <a:prstGeom prst="rect">
            <a:avLst/>
          </a:prstGeom>
          <a:noFill/>
        </p:spPr>
        <p:txBody>
          <a:bodyPr wrap="square" rtlCol="0">
            <a:spAutoFit/>
          </a:bodyPr>
          <a:lstStyle/>
          <a:p>
            <a:r>
              <a:rPr lang="es-MX" b="1" dirty="0">
                <a:solidFill>
                  <a:schemeClr val="bg1"/>
                </a:solidFill>
                <a:effectLst>
                  <a:outerShdw blurRad="38100" dist="38100" dir="2700000" algn="tl">
                    <a:srgbClr val="000000">
                      <a:alpha val="43137"/>
                    </a:srgbClr>
                  </a:outerShdw>
                </a:effectLst>
                <a:ea typeface="方正姚体" panose="02010601030101010101" pitchFamily="2" charset="-122"/>
              </a:rPr>
              <a:t>UDG (CUCEI):</a:t>
            </a:r>
            <a:endParaRPr lang="en-US" b="1" dirty="0">
              <a:solidFill>
                <a:schemeClr val="bg1"/>
              </a:solidFill>
              <a:effectLst>
                <a:outerShdw blurRad="38100" dist="38100" dir="2700000" algn="tl">
                  <a:srgbClr val="000000">
                    <a:alpha val="43137"/>
                  </a:srgbClr>
                </a:outerShdw>
              </a:effectLst>
              <a:ea typeface="方正姚体" panose="02010601030101010101" pitchFamily="2" charset="-122"/>
            </a:endParaRPr>
          </a:p>
        </p:txBody>
      </p:sp>
      <p:sp>
        <p:nvSpPr>
          <p:cNvPr id="4" name="CuadroTexto 3">
            <a:extLst>
              <a:ext uri="{FF2B5EF4-FFF2-40B4-BE49-F238E27FC236}">
                <a16:creationId xmlns:a16="http://schemas.microsoft.com/office/drawing/2014/main" id="{E0D73EE4-A6C7-4737-B63F-64A827A77508}"/>
              </a:ext>
            </a:extLst>
          </p:cNvPr>
          <p:cNvSpPr txBox="1"/>
          <p:nvPr/>
        </p:nvSpPr>
        <p:spPr>
          <a:xfrm>
            <a:off x="2389916" y="3277237"/>
            <a:ext cx="851515" cy="369332"/>
          </a:xfrm>
          <a:prstGeom prst="rect">
            <a:avLst/>
          </a:prstGeom>
          <a:noFill/>
        </p:spPr>
        <p:txBody>
          <a:bodyPr wrap="none" rtlCol="0">
            <a:spAutoFit/>
          </a:bodyPr>
          <a:lstStyle/>
          <a:p>
            <a:r>
              <a:rPr lang="es-MX" b="1" dirty="0">
                <a:solidFill>
                  <a:schemeClr val="bg1"/>
                </a:solidFill>
                <a:effectLst>
                  <a:outerShdw blurRad="38100" dist="38100" dir="2700000" algn="tl">
                    <a:srgbClr val="000000">
                      <a:alpha val="43137"/>
                    </a:srgbClr>
                  </a:outerShdw>
                </a:effectLst>
                <a:ea typeface="方正姚体" panose="02010601030101010101" pitchFamily="2" charset="-122"/>
              </a:rPr>
              <a:t>FLEX:</a:t>
            </a:r>
            <a:endParaRPr lang="en-US" b="1" dirty="0">
              <a:solidFill>
                <a:schemeClr val="bg1"/>
              </a:solidFill>
              <a:effectLst>
                <a:outerShdw blurRad="38100" dist="38100" dir="2700000" algn="tl">
                  <a:srgbClr val="000000">
                    <a:alpha val="43137"/>
                  </a:srgbClr>
                </a:outerShdw>
              </a:effectLst>
              <a:ea typeface="方正姚体" panose="02010601030101010101" pitchFamily="2" charset="-122"/>
            </a:endParaRPr>
          </a:p>
        </p:txBody>
      </p:sp>
      <p:sp>
        <p:nvSpPr>
          <p:cNvPr id="5" name="CuadroTexto 4">
            <a:extLst>
              <a:ext uri="{FF2B5EF4-FFF2-40B4-BE49-F238E27FC236}">
                <a16:creationId xmlns:a16="http://schemas.microsoft.com/office/drawing/2014/main" id="{C0A93197-44C7-4039-A950-9AB9B2AC9788}"/>
              </a:ext>
            </a:extLst>
          </p:cNvPr>
          <p:cNvSpPr txBox="1"/>
          <p:nvPr/>
        </p:nvSpPr>
        <p:spPr>
          <a:xfrm>
            <a:off x="1197538" y="3565145"/>
            <a:ext cx="3197594" cy="1200329"/>
          </a:xfrm>
          <a:prstGeom prst="rect">
            <a:avLst/>
          </a:prstGeom>
          <a:noFill/>
        </p:spPr>
        <p:txBody>
          <a:bodyPr wrap="square" rtlCol="0">
            <a:spAutoFit/>
          </a:bodyPr>
          <a:lstStyle/>
          <a:p>
            <a:endParaRPr lang="es-MX"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s-MX" b="1" dirty="0" err="1">
                <a:solidFill>
                  <a:schemeClr val="bg1"/>
                </a:solidFill>
                <a:effectLst>
                  <a:outerShdw blurRad="38100" dist="38100" dir="2700000" algn="tl">
                    <a:srgbClr val="000000">
                      <a:alpha val="43137"/>
                    </a:srgbClr>
                  </a:outerShdw>
                </a:effectLst>
                <a:ea typeface="方正姚体" panose="02010601030101010101" pitchFamily="2" charset="-122"/>
              </a:rPr>
              <a:t>Ciena</a:t>
            </a:r>
            <a:r>
              <a:rPr lang="es-MX" b="1" dirty="0">
                <a:solidFill>
                  <a:schemeClr val="bg1"/>
                </a:solidFill>
                <a:effectLst>
                  <a:outerShdw blurRad="38100" dist="38100" dir="2700000" algn="tl">
                    <a:srgbClr val="000000">
                      <a:alpha val="43137"/>
                    </a:srgbClr>
                  </a:outerShdw>
                </a:effectLst>
                <a:ea typeface="方正姚体" panose="02010601030101010101" pitchFamily="2" charset="-122"/>
              </a:rPr>
              <a:t> </a:t>
            </a:r>
          </a:p>
          <a:p>
            <a:pPr marL="285750" indent="-285750">
              <a:buFont typeface="Arial" panose="020B0604020202020204" pitchFamily="34" charset="0"/>
              <a:buChar char="•"/>
            </a:pPr>
            <a:endParaRPr lang="es-MX"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s-MX" b="1" dirty="0">
                <a:solidFill>
                  <a:schemeClr val="bg1"/>
                </a:solidFill>
                <a:effectLst>
                  <a:outerShdw blurRad="38100" dist="38100" dir="2700000" algn="tl">
                    <a:srgbClr val="000000">
                      <a:alpha val="43137"/>
                    </a:srgbClr>
                  </a:outerShdw>
                </a:effectLst>
                <a:ea typeface="方正姚体" panose="02010601030101010101" pitchFamily="2" charset="-122"/>
              </a:rPr>
              <a:t>Arista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9458" name="文本框 24">
            <a:extLst>
              <a:ext uri="{FF2B5EF4-FFF2-40B4-BE49-F238E27FC236}">
                <a16:creationId xmlns:a16="http://schemas.microsoft.com/office/drawing/2014/main" id="{5C634D04-2AB6-424C-889A-EDA0842B0194}"/>
              </a:ext>
            </a:extLst>
          </p:cNvPr>
          <p:cNvSpPr>
            <a:spLocks noChangeArrowheads="1"/>
          </p:cNvSpPr>
          <p:nvPr/>
        </p:nvSpPr>
        <p:spPr bwMode="auto">
          <a:xfrm>
            <a:off x="4081463" y="249238"/>
            <a:ext cx="42098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200" b="1" dirty="0">
                <a:solidFill>
                  <a:srgbClr val="000000"/>
                </a:solidFill>
                <a:latin typeface="Calibri" panose="020F0502020204030204" pitchFamily="34" charset="0"/>
                <a:cs typeface="Calibri" panose="020F0502020204030204" pitchFamily="34" charset="0"/>
                <a:sym typeface="Calibri" panose="020F0502020204030204" pitchFamily="34" charset="0"/>
              </a:rPr>
              <a:t>  </a:t>
            </a:r>
            <a:r>
              <a:rPr lang="en-US" altLang="zh-CN" sz="2800" b="1" dirty="0">
                <a:solidFill>
                  <a:srgbClr val="3F3F3F"/>
                </a:solidFill>
                <a:latin typeface="Calibri" panose="020F0502020204030204" pitchFamily="34" charset="0"/>
                <a:cs typeface="Calibri" panose="020F0502020204030204" pitchFamily="34" charset="0"/>
                <a:sym typeface="方正姚体" panose="02010601030101010101" pitchFamily="2" charset="-122"/>
              </a:rPr>
              <a:t>Silla de </a:t>
            </a:r>
            <a:r>
              <a:rPr lang="es-MX" altLang="zh-CN" sz="2800" b="1" dirty="0">
                <a:solidFill>
                  <a:srgbClr val="3F3F3F"/>
                </a:solidFill>
                <a:latin typeface="Calibri" panose="020F0502020204030204" pitchFamily="34" charset="0"/>
                <a:cs typeface="Calibri" panose="020F0502020204030204" pitchFamily="34" charset="0"/>
                <a:sym typeface="方正姚体" panose="02010601030101010101" pitchFamily="2" charset="-122"/>
              </a:rPr>
              <a:t>ruedas</a:t>
            </a:r>
            <a:r>
              <a:rPr lang="en-US" altLang="zh-CN" sz="2800" b="1" dirty="0">
                <a:solidFill>
                  <a:srgbClr val="3F3F3F"/>
                </a:solidFill>
                <a:latin typeface="Calibri" panose="020F0502020204030204" pitchFamily="34" charset="0"/>
                <a:cs typeface="Calibri" panose="020F0502020204030204" pitchFamily="34" charset="0"/>
                <a:sym typeface="方正姚体" panose="02010601030101010101" pitchFamily="2" charset="-122"/>
              </a:rPr>
              <a:t> </a:t>
            </a:r>
            <a:r>
              <a:rPr lang="es-MX" altLang="zh-CN" sz="2800" b="1" dirty="0">
                <a:solidFill>
                  <a:srgbClr val="3F3F3F"/>
                </a:solidFill>
                <a:latin typeface="Calibri" panose="020F0502020204030204" pitchFamily="34" charset="0"/>
                <a:cs typeface="Calibri" panose="020F0502020204030204" pitchFamily="34" charset="0"/>
                <a:sym typeface="方正姚体" panose="02010601030101010101" pitchFamily="2" charset="-122"/>
              </a:rPr>
              <a:t>inteligente</a:t>
            </a:r>
            <a:endParaRPr lang="es-MX" altLang="zh-CN" sz="2800" b="1" dirty="0">
              <a:solidFill>
                <a:srgbClr val="3F3F3F"/>
              </a:solidFill>
              <a:latin typeface="方正姚体" panose="02010601030101010101" pitchFamily="2" charset="-122"/>
              <a:sym typeface="方正姚体" panose="02010601030101010101" pitchFamily="2" charset="-122"/>
            </a:endParaRPr>
          </a:p>
        </p:txBody>
      </p:sp>
      <p:grpSp>
        <p:nvGrpSpPr>
          <p:cNvPr id="19459" name="组合 3">
            <a:extLst>
              <a:ext uri="{FF2B5EF4-FFF2-40B4-BE49-F238E27FC236}">
                <a16:creationId xmlns:a16="http://schemas.microsoft.com/office/drawing/2014/main" id="{95D419DF-DEE8-4CC7-B0F4-BE3EAE86CB5B}"/>
              </a:ext>
            </a:extLst>
          </p:cNvPr>
          <p:cNvGrpSpPr>
            <a:grpSpLocks/>
          </p:cNvGrpSpPr>
          <p:nvPr/>
        </p:nvGrpSpPr>
        <p:grpSpPr bwMode="auto">
          <a:xfrm>
            <a:off x="2878138" y="0"/>
            <a:ext cx="922337" cy="550863"/>
            <a:chOff x="0" y="0"/>
            <a:chExt cx="1165289" cy="968188"/>
          </a:xfrm>
        </p:grpSpPr>
        <p:sp>
          <p:nvSpPr>
            <p:cNvPr id="19460" name="平行四边形 18">
              <a:extLst>
                <a:ext uri="{FF2B5EF4-FFF2-40B4-BE49-F238E27FC236}">
                  <a16:creationId xmlns:a16="http://schemas.microsoft.com/office/drawing/2014/main" id="{90F05998-FDAA-4A7F-8557-73CF8706BFE9}"/>
                </a:ext>
              </a:extLst>
            </p:cNvPr>
            <p:cNvSpPr>
              <a:spLocks noChangeArrowheads="1"/>
            </p:cNvSpPr>
            <p:nvPr/>
          </p:nvSpPr>
          <p:spPr bwMode="auto">
            <a:xfrm flipH="1" flipV="1">
              <a:off x="155649" y="0"/>
              <a:ext cx="1009640" cy="968188"/>
            </a:xfrm>
            <a:prstGeom prst="parallelogram">
              <a:avLst>
                <a:gd name="adj" fmla="val 56360"/>
              </a:avLst>
            </a:prstGeom>
            <a:solidFill>
              <a:srgbClr val="3F3E40"/>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9461" name="平行四边形 16">
              <a:extLst>
                <a:ext uri="{FF2B5EF4-FFF2-40B4-BE49-F238E27FC236}">
                  <a16:creationId xmlns:a16="http://schemas.microsoft.com/office/drawing/2014/main" id="{27AEAC04-0484-4571-A2B0-CD135451DA54}"/>
                </a:ext>
              </a:extLst>
            </p:cNvPr>
            <p:cNvSpPr>
              <a:spLocks noChangeArrowheads="1"/>
            </p:cNvSpPr>
            <p:nvPr/>
          </p:nvSpPr>
          <p:spPr bwMode="auto">
            <a:xfrm flipH="1" flipV="1">
              <a:off x="0" y="1"/>
              <a:ext cx="827231" cy="793268"/>
            </a:xfrm>
            <a:prstGeom prst="parallelogram">
              <a:avLst>
                <a:gd name="adj" fmla="val 56360"/>
              </a:avLst>
            </a:prstGeom>
            <a:solidFill>
              <a:srgbClr val="00A1D8"/>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9462" name="平行四边形 15">
              <a:extLst>
                <a:ext uri="{FF2B5EF4-FFF2-40B4-BE49-F238E27FC236}">
                  <a16:creationId xmlns:a16="http://schemas.microsoft.com/office/drawing/2014/main" id="{0783F5AF-A0C8-44F7-9E0A-F3BBADDE7057}"/>
                </a:ext>
              </a:extLst>
            </p:cNvPr>
            <p:cNvSpPr>
              <a:spLocks noChangeArrowheads="1"/>
            </p:cNvSpPr>
            <p:nvPr/>
          </p:nvSpPr>
          <p:spPr bwMode="auto">
            <a:xfrm flipH="1" flipV="1">
              <a:off x="216160" y="1"/>
              <a:ext cx="676827" cy="649039"/>
            </a:xfrm>
            <a:prstGeom prst="parallelogram">
              <a:avLst>
                <a:gd name="adj" fmla="val 56360"/>
              </a:avLst>
            </a:prstGeom>
            <a:solidFill>
              <a:srgbClr val="D6DADD"/>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grpSp>
        <p:nvGrpSpPr>
          <p:cNvPr id="19463" name="组合 22">
            <a:extLst>
              <a:ext uri="{FF2B5EF4-FFF2-40B4-BE49-F238E27FC236}">
                <a16:creationId xmlns:a16="http://schemas.microsoft.com/office/drawing/2014/main" id="{40F58984-BAE6-4253-A2F1-DE63A33E2E3D}"/>
              </a:ext>
            </a:extLst>
          </p:cNvPr>
          <p:cNvGrpSpPr>
            <a:grpSpLocks/>
          </p:cNvGrpSpPr>
          <p:nvPr/>
        </p:nvGrpSpPr>
        <p:grpSpPr bwMode="auto">
          <a:xfrm>
            <a:off x="8623300" y="0"/>
            <a:ext cx="923925" cy="550863"/>
            <a:chOff x="0" y="0"/>
            <a:chExt cx="1165289" cy="968188"/>
          </a:xfrm>
        </p:grpSpPr>
        <p:sp>
          <p:nvSpPr>
            <p:cNvPr id="19464" name="平行四边形 23">
              <a:extLst>
                <a:ext uri="{FF2B5EF4-FFF2-40B4-BE49-F238E27FC236}">
                  <a16:creationId xmlns:a16="http://schemas.microsoft.com/office/drawing/2014/main" id="{1F898851-1BC9-4BA5-9CC1-70A1DC13DB28}"/>
                </a:ext>
              </a:extLst>
            </p:cNvPr>
            <p:cNvSpPr>
              <a:spLocks noChangeArrowheads="1"/>
            </p:cNvSpPr>
            <p:nvPr/>
          </p:nvSpPr>
          <p:spPr bwMode="auto">
            <a:xfrm flipH="1" flipV="1">
              <a:off x="155649" y="0"/>
              <a:ext cx="1009640" cy="968188"/>
            </a:xfrm>
            <a:prstGeom prst="parallelogram">
              <a:avLst>
                <a:gd name="adj" fmla="val 56360"/>
              </a:avLst>
            </a:prstGeom>
            <a:solidFill>
              <a:srgbClr val="3F3E40"/>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9465" name="平行四边形 26">
              <a:extLst>
                <a:ext uri="{FF2B5EF4-FFF2-40B4-BE49-F238E27FC236}">
                  <a16:creationId xmlns:a16="http://schemas.microsoft.com/office/drawing/2014/main" id="{96668761-894B-4ED4-9655-7E3626EAA62F}"/>
                </a:ext>
              </a:extLst>
            </p:cNvPr>
            <p:cNvSpPr>
              <a:spLocks noChangeArrowheads="1"/>
            </p:cNvSpPr>
            <p:nvPr/>
          </p:nvSpPr>
          <p:spPr bwMode="auto">
            <a:xfrm flipH="1" flipV="1">
              <a:off x="0" y="1"/>
              <a:ext cx="827231" cy="793268"/>
            </a:xfrm>
            <a:prstGeom prst="parallelogram">
              <a:avLst>
                <a:gd name="adj" fmla="val 56360"/>
              </a:avLst>
            </a:prstGeom>
            <a:solidFill>
              <a:srgbClr val="00A1D8"/>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9466" name="平行四边形 32">
              <a:extLst>
                <a:ext uri="{FF2B5EF4-FFF2-40B4-BE49-F238E27FC236}">
                  <a16:creationId xmlns:a16="http://schemas.microsoft.com/office/drawing/2014/main" id="{29B00A97-5BD2-43BC-A733-BD36226C54C5}"/>
                </a:ext>
              </a:extLst>
            </p:cNvPr>
            <p:cNvSpPr>
              <a:spLocks noChangeArrowheads="1"/>
            </p:cNvSpPr>
            <p:nvPr/>
          </p:nvSpPr>
          <p:spPr bwMode="auto">
            <a:xfrm flipH="1" flipV="1">
              <a:off x="216160" y="1"/>
              <a:ext cx="676827" cy="649039"/>
            </a:xfrm>
            <a:prstGeom prst="parallelogram">
              <a:avLst>
                <a:gd name="adj" fmla="val 56360"/>
              </a:avLst>
            </a:prstGeom>
            <a:solidFill>
              <a:srgbClr val="D6DADD"/>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sp>
        <p:nvSpPr>
          <p:cNvPr id="19467" name="任意多边形 21">
            <a:extLst>
              <a:ext uri="{FF2B5EF4-FFF2-40B4-BE49-F238E27FC236}">
                <a16:creationId xmlns:a16="http://schemas.microsoft.com/office/drawing/2014/main" id="{9E00029B-1372-447E-891D-2F49076F7E6F}"/>
              </a:ext>
            </a:extLst>
          </p:cNvPr>
          <p:cNvSpPr>
            <a:spLocks noChangeArrowheads="1"/>
          </p:cNvSpPr>
          <p:nvPr/>
        </p:nvSpPr>
        <p:spPr bwMode="auto">
          <a:xfrm>
            <a:off x="4721225" y="2035175"/>
            <a:ext cx="1374775" cy="1677988"/>
          </a:xfrm>
          <a:custGeom>
            <a:avLst/>
            <a:gdLst>
              <a:gd name="T0" fmla="*/ 0 w 1214904"/>
              <a:gd name="T1" fmla="*/ 0 h 2048025"/>
              <a:gd name="T2" fmla="*/ 1214904 w 1214904"/>
              <a:gd name="T3" fmla="*/ 1372484 h 2048025"/>
              <a:gd name="T4" fmla="*/ 1214904 w 1214904"/>
              <a:gd name="T5" fmla="*/ 1455115 h 2048025"/>
              <a:gd name="T6" fmla="*/ 1214904 w 1214904"/>
              <a:gd name="T7" fmla="*/ 1965394 h 2048025"/>
              <a:gd name="T8" fmla="*/ 1214904 w 1214904"/>
              <a:gd name="T9" fmla="*/ 2048025 h 2048025"/>
              <a:gd name="T10" fmla="*/ 0 w 1214904"/>
              <a:gd name="T11" fmla="*/ 1146305 h 2048025"/>
              <a:gd name="T12" fmla="*/ 0 w 1214904"/>
              <a:gd name="T13" fmla="*/ 1063674 h 2048025"/>
              <a:gd name="T14" fmla="*/ 0 w 1214904"/>
              <a:gd name="T15" fmla="*/ 82631 h 2048025"/>
              <a:gd name="T16" fmla="*/ 0 60000 65536"/>
              <a:gd name="T17" fmla="*/ 0 60000 65536"/>
              <a:gd name="T18" fmla="*/ 0 60000 65536"/>
              <a:gd name="T19" fmla="*/ 0 60000 65536"/>
              <a:gd name="T20" fmla="*/ 0 60000 65536"/>
              <a:gd name="T21" fmla="*/ 0 60000 65536"/>
              <a:gd name="T22" fmla="*/ 0 60000 65536"/>
              <a:gd name="T23" fmla="*/ 0 60000 65536"/>
              <a:gd name="T24" fmla="*/ 0 w 1214904"/>
              <a:gd name="T25" fmla="*/ 0 h 2048025"/>
              <a:gd name="T26" fmla="*/ 1214904 w 1214904"/>
              <a:gd name="T27" fmla="*/ 2048025 h 20480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14904" h="2048025">
                <a:moveTo>
                  <a:pt x="0" y="0"/>
                </a:moveTo>
                <a:lnTo>
                  <a:pt x="1214904" y="1372484"/>
                </a:lnTo>
                <a:lnTo>
                  <a:pt x="1214904" y="1455115"/>
                </a:lnTo>
                <a:lnTo>
                  <a:pt x="1214904" y="1965394"/>
                </a:lnTo>
                <a:lnTo>
                  <a:pt x="1214904" y="2048025"/>
                </a:lnTo>
                <a:lnTo>
                  <a:pt x="0" y="1146305"/>
                </a:lnTo>
                <a:lnTo>
                  <a:pt x="0" y="1063674"/>
                </a:lnTo>
                <a:lnTo>
                  <a:pt x="0" y="82631"/>
                </a:lnTo>
                <a:close/>
              </a:path>
            </a:pathLst>
          </a:custGeom>
          <a:solidFill>
            <a:srgbClr val="151A21"/>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9468" name="任意多边形 25">
            <a:extLst>
              <a:ext uri="{FF2B5EF4-FFF2-40B4-BE49-F238E27FC236}">
                <a16:creationId xmlns:a16="http://schemas.microsoft.com/office/drawing/2014/main" id="{CD42561B-261A-463D-89F1-0211B36D1B1A}"/>
              </a:ext>
            </a:extLst>
          </p:cNvPr>
          <p:cNvSpPr>
            <a:spLocks noChangeArrowheads="1"/>
          </p:cNvSpPr>
          <p:nvPr/>
        </p:nvSpPr>
        <p:spPr bwMode="auto">
          <a:xfrm flipV="1">
            <a:off x="4721225" y="3803650"/>
            <a:ext cx="1374775" cy="1778000"/>
          </a:xfrm>
          <a:custGeom>
            <a:avLst/>
            <a:gdLst>
              <a:gd name="T0" fmla="*/ 1214904 w 1214906"/>
              <a:gd name="T1" fmla="*/ 2169441 h 2169441"/>
              <a:gd name="T2" fmla="*/ 1214904 w 1214906"/>
              <a:gd name="T3" fmla="*/ 1965393 h 2169441"/>
              <a:gd name="T4" fmla="*/ 1214906 w 1214906"/>
              <a:gd name="T5" fmla="*/ 1965394 h 2169441"/>
              <a:gd name="T6" fmla="*/ 1214906 w 1214906"/>
              <a:gd name="T7" fmla="*/ 1372484 h 2169441"/>
              <a:gd name="T8" fmla="*/ 2 w 1214906"/>
              <a:gd name="T9" fmla="*/ 0 h 2169441"/>
              <a:gd name="T10" fmla="*/ 2 w 1214906"/>
              <a:gd name="T11" fmla="*/ 204050 h 2169441"/>
              <a:gd name="T12" fmla="*/ 0 w 1214906"/>
              <a:gd name="T13" fmla="*/ 204047 h 2169441"/>
              <a:gd name="T14" fmla="*/ 0 w 1214906"/>
              <a:gd name="T15" fmla="*/ 1267721 h 2169441"/>
              <a:gd name="T16" fmla="*/ 0 60000 65536"/>
              <a:gd name="T17" fmla="*/ 0 60000 65536"/>
              <a:gd name="T18" fmla="*/ 0 60000 65536"/>
              <a:gd name="T19" fmla="*/ 0 60000 65536"/>
              <a:gd name="T20" fmla="*/ 0 60000 65536"/>
              <a:gd name="T21" fmla="*/ 0 60000 65536"/>
              <a:gd name="T22" fmla="*/ 0 60000 65536"/>
              <a:gd name="T23" fmla="*/ 0 60000 65536"/>
              <a:gd name="T24" fmla="*/ 0 w 1214906"/>
              <a:gd name="T25" fmla="*/ 0 h 2169441"/>
              <a:gd name="T26" fmla="*/ 1214906 w 1214906"/>
              <a:gd name="T27" fmla="*/ 2169441 h 21694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14906" h="2169441">
                <a:moveTo>
                  <a:pt x="1214904" y="2169441"/>
                </a:moveTo>
                <a:lnTo>
                  <a:pt x="1214904" y="1965393"/>
                </a:lnTo>
                <a:lnTo>
                  <a:pt x="1214906" y="1965394"/>
                </a:lnTo>
                <a:lnTo>
                  <a:pt x="1214906" y="1372484"/>
                </a:lnTo>
                <a:lnTo>
                  <a:pt x="2" y="0"/>
                </a:lnTo>
                <a:lnTo>
                  <a:pt x="2" y="204050"/>
                </a:lnTo>
                <a:lnTo>
                  <a:pt x="0" y="204047"/>
                </a:lnTo>
                <a:lnTo>
                  <a:pt x="0" y="1267721"/>
                </a:lnTo>
                <a:close/>
              </a:path>
            </a:pathLst>
          </a:custGeom>
          <a:solidFill>
            <a:srgbClr val="302F31"/>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9469" name="矩形 27">
            <a:extLst>
              <a:ext uri="{FF2B5EF4-FFF2-40B4-BE49-F238E27FC236}">
                <a16:creationId xmlns:a16="http://schemas.microsoft.com/office/drawing/2014/main" id="{290352C9-AB55-41E7-90D2-0C9BD6326956}"/>
              </a:ext>
            </a:extLst>
          </p:cNvPr>
          <p:cNvSpPr>
            <a:spLocks noChangeArrowheads="1"/>
          </p:cNvSpPr>
          <p:nvPr/>
        </p:nvSpPr>
        <p:spPr bwMode="auto">
          <a:xfrm>
            <a:off x="0" y="2028825"/>
            <a:ext cx="4721225" cy="892175"/>
          </a:xfrm>
          <a:prstGeom prst="rect">
            <a:avLst/>
          </a:prstGeom>
          <a:solidFill>
            <a:srgbClr val="202731"/>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9470" name="矩形 28">
            <a:extLst>
              <a:ext uri="{FF2B5EF4-FFF2-40B4-BE49-F238E27FC236}">
                <a16:creationId xmlns:a16="http://schemas.microsoft.com/office/drawing/2014/main" id="{1BFDDDB8-1547-4BD2-BD39-13F543DAEC11}"/>
              </a:ext>
            </a:extLst>
          </p:cNvPr>
          <p:cNvSpPr>
            <a:spLocks noChangeArrowheads="1"/>
          </p:cNvSpPr>
          <p:nvPr/>
        </p:nvSpPr>
        <p:spPr bwMode="auto">
          <a:xfrm>
            <a:off x="0" y="2921000"/>
            <a:ext cx="4721225" cy="892175"/>
          </a:xfrm>
          <a:prstGeom prst="rect">
            <a:avLst/>
          </a:prstGeom>
          <a:solidFill>
            <a:srgbClr val="00A1D8"/>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9471" name="任意多边形 29">
            <a:extLst>
              <a:ext uri="{FF2B5EF4-FFF2-40B4-BE49-F238E27FC236}">
                <a16:creationId xmlns:a16="http://schemas.microsoft.com/office/drawing/2014/main" id="{FF2628DC-DF6C-4102-B65D-21139A483AE7}"/>
              </a:ext>
            </a:extLst>
          </p:cNvPr>
          <p:cNvSpPr>
            <a:spLocks noChangeArrowheads="1"/>
          </p:cNvSpPr>
          <p:nvPr/>
        </p:nvSpPr>
        <p:spPr bwMode="auto">
          <a:xfrm>
            <a:off x="4721225" y="2921000"/>
            <a:ext cx="1374775" cy="892175"/>
          </a:xfrm>
          <a:custGeom>
            <a:avLst/>
            <a:gdLst>
              <a:gd name="T0" fmla="*/ 0 w 859824"/>
              <a:gd name="T1" fmla="*/ 0 h 675510"/>
              <a:gd name="T2" fmla="*/ 859824 w 859824"/>
              <a:gd name="T3" fmla="*/ 421199 h 675510"/>
              <a:gd name="T4" fmla="*/ 859824 w 859824"/>
              <a:gd name="T5" fmla="*/ 675510 h 675510"/>
              <a:gd name="T6" fmla="*/ 0 w 859824"/>
              <a:gd name="T7" fmla="*/ 675510 h 675510"/>
              <a:gd name="T8" fmla="*/ 0 60000 65536"/>
              <a:gd name="T9" fmla="*/ 0 60000 65536"/>
              <a:gd name="T10" fmla="*/ 0 60000 65536"/>
              <a:gd name="T11" fmla="*/ 0 60000 65536"/>
              <a:gd name="T12" fmla="*/ 0 w 859824"/>
              <a:gd name="T13" fmla="*/ 0 h 675510"/>
              <a:gd name="T14" fmla="*/ 859824 w 859824"/>
              <a:gd name="T15" fmla="*/ 675510 h 675510"/>
            </a:gdLst>
            <a:ahLst/>
            <a:cxnLst>
              <a:cxn ang="T8">
                <a:pos x="T0" y="T1"/>
              </a:cxn>
              <a:cxn ang="T9">
                <a:pos x="T2" y="T3"/>
              </a:cxn>
              <a:cxn ang="T10">
                <a:pos x="T4" y="T5"/>
              </a:cxn>
              <a:cxn ang="T11">
                <a:pos x="T6" y="T7"/>
              </a:cxn>
            </a:cxnLst>
            <a:rect l="T12" t="T13" r="T14" b="T15"/>
            <a:pathLst>
              <a:path w="859824" h="675510">
                <a:moveTo>
                  <a:pt x="0" y="0"/>
                </a:moveTo>
                <a:lnTo>
                  <a:pt x="859824" y="421199"/>
                </a:lnTo>
                <a:lnTo>
                  <a:pt x="859824" y="675510"/>
                </a:lnTo>
                <a:lnTo>
                  <a:pt x="0" y="675510"/>
                </a:lnTo>
                <a:close/>
              </a:path>
            </a:pathLst>
          </a:custGeom>
          <a:solidFill>
            <a:srgbClr val="0088B8"/>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9472" name="矩形 30">
            <a:extLst>
              <a:ext uri="{FF2B5EF4-FFF2-40B4-BE49-F238E27FC236}">
                <a16:creationId xmlns:a16="http://schemas.microsoft.com/office/drawing/2014/main" id="{2BF3D8DD-875D-4245-99A1-39D778DA310F}"/>
              </a:ext>
            </a:extLst>
          </p:cNvPr>
          <p:cNvSpPr>
            <a:spLocks noChangeArrowheads="1"/>
          </p:cNvSpPr>
          <p:nvPr/>
        </p:nvSpPr>
        <p:spPr bwMode="auto">
          <a:xfrm flipV="1">
            <a:off x="0" y="4695825"/>
            <a:ext cx="4721225" cy="892175"/>
          </a:xfrm>
          <a:prstGeom prst="rect">
            <a:avLst/>
          </a:prstGeom>
          <a:solidFill>
            <a:srgbClr val="3F3E40"/>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9473" name="矩形 31">
            <a:extLst>
              <a:ext uri="{FF2B5EF4-FFF2-40B4-BE49-F238E27FC236}">
                <a16:creationId xmlns:a16="http://schemas.microsoft.com/office/drawing/2014/main" id="{7B58A2AB-111F-4819-BD1F-98F678DB0461}"/>
              </a:ext>
            </a:extLst>
          </p:cNvPr>
          <p:cNvSpPr>
            <a:spLocks noChangeArrowheads="1"/>
          </p:cNvSpPr>
          <p:nvPr/>
        </p:nvSpPr>
        <p:spPr bwMode="auto">
          <a:xfrm flipV="1">
            <a:off x="0" y="3803650"/>
            <a:ext cx="4721225" cy="892175"/>
          </a:xfrm>
          <a:prstGeom prst="rect">
            <a:avLst/>
          </a:prstGeom>
          <a:solidFill>
            <a:srgbClr val="A6AFB6"/>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9474" name="任意多边形 33">
            <a:extLst>
              <a:ext uri="{FF2B5EF4-FFF2-40B4-BE49-F238E27FC236}">
                <a16:creationId xmlns:a16="http://schemas.microsoft.com/office/drawing/2014/main" id="{9072B611-FCF3-4E0B-806D-2C2DA9E4985C}"/>
              </a:ext>
            </a:extLst>
          </p:cNvPr>
          <p:cNvSpPr>
            <a:spLocks noChangeArrowheads="1"/>
          </p:cNvSpPr>
          <p:nvPr/>
        </p:nvSpPr>
        <p:spPr bwMode="auto">
          <a:xfrm flipV="1">
            <a:off x="4721225" y="3803650"/>
            <a:ext cx="1374775" cy="890588"/>
          </a:xfrm>
          <a:custGeom>
            <a:avLst/>
            <a:gdLst>
              <a:gd name="T0" fmla="*/ 0 w 859824"/>
              <a:gd name="T1" fmla="*/ 0 h 675510"/>
              <a:gd name="T2" fmla="*/ 859824 w 859824"/>
              <a:gd name="T3" fmla="*/ 421199 h 675510"/>
              <a:gd name="T4" fmla="*/ 859824 w 859824"/>
              <a:gd name="T5" fmla="*/ 675510 h 675510"/>
              <a:gd name="T6" fmla="*/ 0 w 859824"/>
              <a:gd name="T7" fmla="*/ 675510 h 675510"/>
              <a:gd name="T8" fmla="*/ 0 60000 65536"/>
              <a:gd name="T9" fmla="*/ 0 60000 65536"/>
              <a:gd name="T10" fmla="*/ 0 60000 65536"/>
              <a:gd name="T11" fmla="*/ 0 60000 65536"/>
              <a:gd name="T12" fmla="*/ 0 w 859824"/>
              <a:gd name="T13" fmla="*/ 0 h 675510"/>
              <a:gd name="T14" fmla="*/ 859824 w 859824"/>
              <a:gd name="T15" fmla="*/ 675510 h 675510"/>
            </a:gdLst>
            <a:ahLst/>
            <a:cxnLst>
              <a:cxn ang="T8">
                <a:pos x="T0" y="T1"/>
              </a:cxn>
              <a:cxn ang="T9">
                <a:pos x="T2" y="T3"/>
              </a:cxn>
              <a:cxn ang="T10">
                <a:pos x="T4" y="T5"/>
              </a:cxn>
              <a:cxn ang="T11">
                <a:pos x="T6" y="T7"/>
              </a:cxn>
            </a:cxnLst>
            <a:rect l="T12" t="T13" r="T14" b="T15"/>
            <a:pathLst>
              <a:path w="859824" h="675510">
                <a:moveTo>
                  <a:pt x="0" y="0"/>
                </a:moveTo>
                <a:lnTo>
                  <a:pt x="859824" y="421199"/>
                </a:lnTo>
                <a:lnTo>
                  <a:pt x="859824" y="675510"/>
                </a:lnTo>
                <a:lnTo>
                  <a:pt x="0" y="675510"/>
                </a:lnTo>
                <a:close/>
              </a:path>
            </a:pathLst>
          </a:custGeom>
          <a:solidFill>
            <a:srgbClr val="85929B"/>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9475" name="任意多边形 34">
            <a:extLst>
              <a:ext uri="{FF2B5EF4-FFF2-40B4-BE49-F238E27FC236}">
                <a16:creationId xmlns:a16="http://schemas.microsoft.com/office/drawing/2014/main" id="{A3B6AC9E-E18E-4A2E-AC57-D93660A18443}"/>
              </a:ext>
            </a:extLst>
          </p:cNvPr>
          <p:cNvSpPr>
            <a:spLocks noChangeArrowheads="1"/>
          </p:cNvSpPr>
          <p:nvPr/>
        </p:nvSpPr>
        <p:spPr bwMode="auto">
          <a:xfrm>
            <a:off x="6096000" y="3165475"/>
            <a:ext cx="6096000" cy="307975"/>
          </a:xfrm>
          <a:custGeom>
            <a:avLst/>
            <a:gdLst>
              <a:gd name="T0" fmla="*/ 0 w 6095998"/>
              <a:gd name="T1" fmla="*/ 0 h 308220"/>
              <a:gd name="T2" fmla="*/ 6095998 w 6095998"/>
              <a:gd name="T3" fmla="*/ 0 h 308220"/>
              <a:gd name="T4" fmla="*/ 6095998 w 6095998"/>
              <a:gd name="T5" fmla="*/ 308220 h 308220"/>
              <a:gd name="T6" fmla="*/ 0 w 6095998"/>
              <a:gd name="T7" fmla="*/ 308220 h 308220"/>
              <a:gd name="T8" fmla="*/ 0 60000 65536"/>
              <a:gd name="T9" fmla="*/ 0 60000 65536"/>
              <a:gd name="T10" fmla="*/ 0 60000 65536"/>
              <a:gd name="T11" fmla="*/ 0 60000 65536"/>
              <a:gd name="T12" fmla="*/ 0 w 6095998"/>
              <a:gd name="T13" fmla="*/ 0 h 308220"/>
              <a:gd name="T14" fmla="*/ 6095998 w 6095998"/>
              <a:gd name="T15" fmla="*/ 308220 h 308220"/>
            </a:gdLst>
            <a:ahLst/>
            <a:cxnLst>
              <a:cxn ang="T8">
                <a:pos x="T0" y="T1"/>
              </a:cxn>
              <a:cxn ang="T9">
                <a:pos x="T2" y="T3"/>
              </a:cxn>
              <a:cxn ang="T10">
                <a:pos x="T4" y="T5"/>
              </a:cxn>
              <a:cxn ang="T11">
                <a:pos x="T6" y="T7"/>
              </a:cxn>
            </a:cxnLst>
            <a:rect l="T12" t="T13" r="T14" b="T15"/>
            <a:pathLst>
              <a:path w="6095998" h="308220">
                <a:moveTo>
                  <a:pt x="0" y="0"/>
                </a:moveTo>
                <a:lnTo>
                  <a:pt x="6095998" y="0"/>
                </a:lnTo>
                <a:lnTo>
                  <a:pt x="6095998" y="308220"/>
                </a:lnTo>
                <a:lnTo>
                  <a:pt x="0" y="308220"/>
                </a:lnTo>
                <a:close/>
              </a:path>
            </a:pathLst>
          </a:custGeom>
          <a:solidFill>
            <a:srgbClr val="202731"/>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9476" name="任意多边形 35">
            <a:extLst>
              <a:ext uri="{FF2B5EF4-FFF2-40B4-BE49-F238E27FC236}">
                <a16:creationId xmlns:a16="http://schemas.microsoft.com/office/drawing/2014/main" id="{5B6C4F8E-D2A3-4DEA-8991-9E7622316EA9}"/>
              </a:ext>
            </a:extLst>
          </p:cNvPr>
          <p:cNvSpPr>
            <a:spLocks noChangeArrowheads="1"/>
          </p:cNvSpPr>
          <p:nvPr/>
        </p:nvSpPr>
        <p:spPr bwMode="auto">
          <a:xfrm>
            <a:off x="6096000" y="3471863"/>
            <a:ext cx="6096000" cy="325437"/>
          </a:xfrm>
          <a:custGeom>
            <a:avLst/>
            <a:gdLst>
              <a:gd name="T0" fmla="*/ 0 w 6096001"/>
              <a:gd name="T1" fmla="*/ 0 h 325464"/>
              <a:gd name="T2" fmla="*/ 6096001 w 6096001"/>
              <a:gd name="T3" fmla="*/ 0 h 325464"/>
              <a:gd name="T4" fmla="*/ 6096001 w 6096001"/>
              <a:gd name="T5" fmla="*/ 325464 h 325464"/>
              <a:gd name="T6" fmla="*/ 0 w 6096001"/>
              <a:gd name="T7" fmla="*/ 325464 h 325464"/>
              <a:gd name="T8" fmla="*/ 0 60000 65536"/>
              <a:gd name="T9" fmla="*/ 0 60000 65536"/>
              <a:gd name="T10" fmla="*/ 0 60000 65536"/>
              <a:gd name="T11" fmla="*/ 0 60000 65536"/>
              <a:gd name="T12" fmla="*/ 0 w 6096001"/>
              <a:gd name="T13" fmla="*/ 0 h 325464"/>
              <a:gd name="T14" fmla="*/ 6096001 w 6096001"/>
              <a:gd name="T15" fmla="*/ 325464 h 325464"/>
            </a:gdLst>
            <a:ahLst/>
            <a:cxnLst>
              <a:cxn ang="T8">
                <a:pos x="T0" y="T1"/>
              </a:cxn>
              <a:cxn ang="T9">
                <a:pos x="T2" y="T3"/>
              </a:cxn>
              <a:cxn ang="T10">
                <a:pos x="T4" y="T5"/>
              </a:cxn>
              <a:cxn ang="T11">
                <a:pos x="T6" y="T7"/>
              </a:cxn>
            </a:cxnLst>
            <a:rect l="T12" t="T13" r="T14" b="T15"/>
            <a:pathLst>
              <a:path w="6096001" h="325464">
                <a:moveTo>
                  <a:pt x="0" y="0"/>
                </a:moveTo>
                <a:lnTo>
                  <a:pt x="6096001" y="0"/>
                </a:lnTo>
                <a:lnTo>
                  <a:pt x="6096001" y="325464"/>
                </a:lnTo>
                <a:lnTo>
                  <a:pt x="0" y="325464"/>
                </a:lnTo>
                <a:close/>
              </a:path>
            </a:pathLst>
          </a:custGeom>
          <a:solidFill>
            <a:srgbClr val="00A1D8"/>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9477" name="任意多边形 36">
            <a:extLst>
              <a:ext uri="{FF2B5EF4-FFF2-40B4-BE49-F238E27FC236}">
                <a16:creationId xmlns:a16="http://schemas.microsoft.com/office/drawing/2014/main" id="{161A6178-9C12-4082-AF0E-C551374846F0}"/>
              </a:ext>
            </a:extLst>
          </p:cNvPr>
          <p:cNvSpPr>
            <a:spLocks noChangeArrowheads="1"/>
          </p:cNvSpPr>
          <p:nvPr/>
        </p:nvSpPr>
        <p:spPr bwMode="auto">
          <a:xfrm>
            <a:off x="6096000" y="3797300"/>
            <a:ext cx="6096000" cy="346075"/>
          </a:xfrm>
          <a:custGeom>
            <a:avLst/>
            <a:gdLst>
              <a:gd name="T0" fmla="*/ 0 w 6095998"/>
              <a:gd name="T1" fmla="*/ 0 h 344546"/>
              <a:gd name="T2" fmla="*/ 6095998 w 6095998"/>
              <a:gd name="T3" fmla="*/ 0 h 344546"/>
              <a:gd name="T4" fmla="*/ 6095998 w 6095998"/>
              <a:gd name="T5" fmla="*/ 344546 h 344546"/>
              <a:gd name="T6" fmla="*/ 0 w 6095998"/>
              <a:gd name="T7" fmla="*/ 344546 h 344546"/>
              <a:gd name="T8" fmla="*/ 0 60000 65536"/>
              <a:gd name="T9" fmla="*/ 0 60000 65536"/>
              <a:gd name="T10" fmla="*/ 0 60000 65536"/>
              <a:gd name="T11" fmla="*/ 0 60000 65536"/>
              <a:gd name="T12" fmla="*/ 0 w 6095998"/>
              <a:gd name="T13" fmla="*/ 0 h 344546"/>
              <a:gd name="T14" fmla="*/ 6095998 w 6095998"/>
              <a:gd name="T15" fmla="*/ 344546 h 344546"/>
            </a:gdLst>
            <a:ahLst/>
            <a:cxnLst>
              <a:cxn ang="T8">
                <a:pos x="T0" y="T1"/>
              </a:cxn>
              <a:cxn ang="T9">
                <a:pos x="T2" y="T3"/>
              </a:cxn>
              <a:cxn ang="T10">
                <a:pos x="T4" y="T5"/>
              </a:cxn>
              <a:cxn ang="T11">
                <a:pos x="T6" y="T7"/>
              </a:cxn>
            </a:cxnLst>
            <a:rect l="T12" t="T13" r="T14" b="T15"/>
            <a:pathLst>
              <a:path w="6095998" h="344546">
                <a:moveTo>
                  <a:pt x="0" y="0"/>
                </a:moveTo>
                <a:lnTo>
                  <a:pt x="6095998" y="0"/>
                </a:lnTo>
                <a:lnTo>
                  <a:pt x="6095998" y="344546"/>
                </a:lnTo>
                <a:lnTo>
                  <a:pt x="0" y="344546"/>
                </a:lnTo>
                <a:close/>
              </a:path>
            </a:pathLst>
          </a:custGeom>
          <a:solidFill>
            <a:srgbClr val="A6AFB6"/>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9478" name="任意多边形 37">
            <a:extLst>
              <a:ext uri="{FF2B5EF4-FFF2-40B4-BE49-F238E27FC236}">
                <a16:creationId xmlns:a16="http://schemas.microsoft.com/office/drawing/2014/main" id="{9C7CA4F6-52F8-41D0-BAF3-22AF0A61AB05}"/>
              </a:ext>
            </a:extLst>
          </p:cNvPr>
          <p:cNvSpPr>
            <a:spLocks noChangeArrowheads="1"/>
          </p:cNvSpPr>
          <p:nvPr/>
        </p:nvSpPr>
        <p:spPr bwMode="auto">
          <a:xfrm>
            <a:off x="6096000" y="4133850"/>
            <a:ext cx="6096000" cy="323850"/>
          </a:xfrm>
          <a:custGeom>
            <a:avLst/>
            <a:gdLst>
              <a:gd name="T0" fmla="*/ 0 w 6096001"/>
              <a:gd name="T1" fmla="*/ 0 h 324108"/>
              <a:gd name="T2" fmla="*/ 6096001 w 6096001"/>
              <a:gd name="T3" fmla="*/ 0 h 324108"/>
              <a:gd name="T4" fmla="*/ 6096001 w 6096001"/>
              <a:gd name="T5" fmla="*/ 324108 h 324108"/>
              <a:gd name="T6" fmla="*/ 0 w 6096001"/>
              <a:gd name="T7" fmla="*/ 324108 h 324108"/>
              <a:gd name="T8" fmla="*/ 0 60000 65536"/>
              <a:gd name="T9" fmla="*/ 0 60000 65536"/>
              <a:gd name="T10" fmla="*/ 0 60000 65536"/>
              <a:gd name="T11" fmla="*/ 0 60000 65536"/>
              <a:gd name="T12" fmla="*/ 0 w 6096001"/>
              <a:gd name="T13" fmla="*/ 0 h 324108"/>
              <a:gd name="T14" fmla="*/ 6096001 w 6096001"/>
              <a:gd name="T15" fmla="*/ 324108 h 324108"/>
            </a:gdLst>
            <a:ahLst/>
            <a:cxnLst>
              <a:cxn ang="T8">
                <a:pos x="T0" y="T1"/>
              </a:cxn>
              <a:cxn ang="T9">
                <a:pos x="T2" y="T3"/>
              </a:cxn>
              <a:cxn ang="T10">
                <a:pos x="T4" y="T5"/>
              </a:cxn>
              <a:cxn ang="T11">
                <a:pos x="T6" y="T7"/>
              </a:cxn>
            </a:cxnLst>
            <a:rect l="T12" t="T13" r="T14" b="T15"/>
            <a:pathLst>
              <a:path w="6096001" h="324108">
                <a:moveTo>
                  <a:pt x="0" y="0"/>
                </a:moveTo>
                <a:lnTo>
                  <a:pt x="6096001" y="0"/>
                </a:lnTo>
                <a:lnTo>
                  <a:pt x="6096001" y="324108"/>
                </a:lnTo>
                <a:lnTo>
                  <a:pt x="0" y="324108"/>
                </a:lnTo>
                <a:close/>
              </a:path>
            </a:pathLst>
          </a:custGeom>
          <a:solidFill>
            <a:srgbClr val="3F3E40"/>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9480" name="文本框 39">
            <a:extLst>
              <a:ext uri="{FF2B5EF4-FFF2-40B4-BE49-F238E27FC236}">
                <a16:creationId xmlns:a16="http://schemas.microsoft.com/office/drawing/2014/main" id="{459F99F6-BFC4-43CF-9ADA-D8ACBA950BB9}"/>
              </a:ext>
            </a:extLst>
          </p:cNvPr>
          <p:cNvSpPr>
            <a:spLocks noChangeArrowheads="1"/>
          </p:cNvSpPr>
          <p:nvPr/>
        </p:nvSpPr>
        <p:spPr bwMode="auto">
          <a:xfrm>
            <a:off x="1174750" y="3971925"/>
            <a:ext cx="359880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MX" altLang="zh-CN" sz="1600" dirty="0">
                <a:solidFill>
                  <a:srgbClr val="FBFBFB"/>
                </a:solidFill>
                <a:latin typeface="方正姚体" panose="02010601030101010101" pitchFamily="2" charset="-122"/>
                <a:ea typeface="方正姚体" panose="02010601030101010101" pitchFamily="2" charset="-122"/>
                <a:sym typeface="方正姚体" panose="02010601030101010101" pitchFamily="2" charset="-122"/>
              </a:rPr>
              <a:t>Sistema de detección de escalones</a:t>
            </a:r>
          </a:p>
          <a:p>
            <a:r>
              <a:rPr lang="es-MX" altLang="zh-CN" sz="1600" dirty="0">
                <a:solidFill>
                  <a:srgbClr val="FBFBFB"/>
                </a:solidFill>
                <a:latin typeface="方正姚体" panose="02010601030101010101" pitchFamily="2" charset="-122"/>
                <a:ea typeface="方正姚体" panose="02010601030101010101" pitchFamily="2" charset="-122"/>
                <a:sym typeface="方正姚体" panose="02010601030101010101" pitchFamily="2" charset="-122"/>
              </a:rPr>
              <a:t>para seguridad del usuario.</a:t>
            </a:r>
            <a:endParaRPr lang="zh-CN" altLang="en-US" sz="1600" dirty="0">
              <a:solidFill>
                <a:srgbClr val="FBFBFB"/>
              </a:solidFill>
              <a:latin typeface="方正姚体" panose="02010601030101010101" pitchFamily="2" charset="-122"/>
              <a:ea typeface="方正姚体" panose="02010601030101010101" pitchFamily="2" charset="-122"/>
              <a:sym typeface="方正姚体" panose="02010601030101010101" pitchFamily="2" charset="-122"/>
            </a:endParaRPr>
          </a:p>
        </p:txBody>
      </p:sp>
      <p:sp>
        <p:nvSpPr>
          <p:cNvPr id="19481" name="文本框 40">
            <a:extLst>
              <a:ext uri="{FF2B5EF4-FFF2-40B4-BE49-F238E27FC236}">
                <a16:creationId xmlns:a16="http://schemas.microsoft.com/office/drawing/2014/main" id="{A0F837B3-2AA3-4078-B001-F23147BAE864}"/>
              </a:ext>
            </a:extLst>
          </p:cNvPr>
          <p:cNvSpPr>
            <a:spLocks noChangeArrowheads="1"/>
          </p:cNvSpPr>
          <p:nvPr/>
        </p:nvSpPr>
        <p:spPr bwMode="auto">
          <a:xfrm>
            <a:off x="1174750" y="2178050"/>
            <a:ext cx="339964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MX" altLang="zh-CN" sz="1600" dirty="0">
                <a:solidFill>
                  <a:srgbClr val="FBFBFB"/>
                </a:solidFill>
                <a:latin typeface="方正姚体" panose="02010601030101010101" pitchFamily="2" charset="-122"/>
                <a:ea typeface="方正姚体" panose="02010601030101010101" pitchFamily="2" charset="-122"/>
                <a:sym typeface="方正姚体" panose="02010601030101010101" pitchFamily="2" charset="-122"/>
              </a:rPr>
              <a:t>Panel </a:t>
            </a:r>
            <a:r>
              <a:rPr lang="es-MX" altLang="zh-CN" sz="1600" dirty="0" err="1">
                <a:solidFill>
                  <a:srgbClr val="FBFBFB"/>
                </a:solidFill>
                <a:latin typeface="方正姚体" panose="02010601030101010101" pitchFamily="2" charset="-122"/>
                <a:ea typeface="方正姚体" panose="02010601030101010101" pitchFamily="2" charset="-122"/>
                <a:sym typeface="方正姚体" panose="02010601030101010101" pitchFamily="2" charset="-122"/>
              </a:rPr>
              <a:t>touch</a:t>
            </a:r>
            <a:r>
              <a:rPr lang="es-MX" altLang="zh-CN" sz="1600" dirty="0">
                <a:solidFill>
                  <a:srgbClr val="FBFBFB"/>
                </a:solidFill>
                <a:latin typeface="方正姚体" panose="02010601030101010101" pitchFamily="2" charset="-122"/>
                <a:ea typeface="方正姚体" panose="02010601030101010101" pitchFamily="2" charset="-122"/>
                <a:sym typeface="方正姚体" panose="02010601030101010101" pitchFamily="2" charset="-122"/>
              </a:rPr>
              <a:t> para interacción del </a:t>
            </a:r>
          </a:p>
          <a:p>
            <a:r>
              <a:rPr lang="es-MX" altLang="zh-CN" sz="1600" dirty="0">
                <a:solidFill>
                  <a:srgbClr val="FBFBFB"/>
                </a:solidFill>
                <a:latin typeface="方正姚体" panose="02010601030101010101" pitchFamily="2" charset="-122"/>
                <a:ea typeface="方正姚体" panose="02010601030101010101" pitchFamily="2" charset="-122"/>
                <a:sym typeface="方正姚体" panose="02010601030101010101" pitchFamily="2" charset="-122"/>
              </a:rPr>
              <a:t>usuario. </a:t>
            </a:r>
            <a:endParaRPr lang="zh-CN" altLang="en-US" sz="1600" dirty="0">
              <a:solidFill>
                <a:srgbClr val="FBFBFB"/>
              </a:solidFill>
              <a:latin typeface="方正姚体" panose="02010601030101010101" pitchFamily="2" charset="-122"/>
              <a:ea typeface="方正姚体" panose="02010601030101010101" pitchFamily="2" charset="-122"/>
              <a:sym typeface="方正姚体" panose="02010601030101010101" pitchFamily="2" charset="-122"/>
            </a:endParaRPr>
          </a:p>
        </p:txBody>
      </p:sp>
      <p:sp>
        <p:nvSpPr>
          <p:cNvPr id="19482" name="文本框 41">
            <a:extLst>
              <a:ext uri="{FF2B5EF4-FFF2-40B4-BE49-F238E27FC236}">
                <a16:creationId xmlns:a16="http://schemas.microsoft.com/office/drawing/2014/main" id="{B53B3EBC-E3AE-49D0-A2F7-70E1C02566FC}"/>
              </a:ext>
            </a:extLst>
          </p:cNvPr>
          <p:cNvSpPr>
            <a:spLocks noChangeArrowheads="1"/>
          </p:cNvSpPr>
          <p:nvPr/>
        </p:nvSpPr>
        <p:spPr bwMode="auto">
          <a:xfrm>
            <a:off x="1182688" y="3081338"/>
            <a:ext cx="33393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MX" altLang="zh-CN" sz="1600" dirty="0">
                <a:solidFill>
                  <a:schemeClr val="bg1"/>
                </a:solidFill>
                <a:latin typeface="方正姚体" panose="02010601030101010101" pitchFamily="2" charset="-122"/>
                <a:ea typeface="方正姚体" panose="02010601030101010101" pitchFamily="2" charset="-122"/>
                <a:sym typeface="方正姚体" panose="02010601030101010101" pitchFamily="2" charset="-122"/>
              </a:rPr>
              <a:t>Controlada</a:t>
            </a:r>
            <a:r>
              <a:rPr lang="en-US" altLang="zh-CN" sz="1600" dirty="0">
                <a:solidFill>
                  <a:schemeClr val="bg1"/>
                </a:solidFill>
                <a:latin typeface="方正姚体" panose="02010601030101010101" pitchFamily="2" charset="-122"/>
                <a:ea typeface="方正姚体" panose="02010601030101010101" pitchFamily="2" charset="-122"/>
                <a:sym typeface="方正姚体" panose="02010601030101010101" pitchFamily="2" charset="-122"/>
              </a:rPr>
              <a:t> por Bluetooth </a:t>
            </a:r>
            <a:r>
              <a:rPr lang="es-MX" altLang="zh-CN" sz="1600" dirty="0">
                <a:solidFill>
                  <a:schemeClr val="bg1"/>
                </a:solidFill>
                <a:latin typeface="方正姚体" panose="02010601030101010101" pitchFamily="2" charset="-122"/>
                <a:ea typeface="方正姚体" panose="02010601030101010101" pitchFamily="2" charset="-122"/>
                <a:sym typeface="方正姚体" panose="02010601030101010101" pitchFamily="2" charset="-122"/>
              </a:rPr>
              <a:t>desde</a:t>
            </a:r>
          </a:p>
          <a:p>
            <a:r>
              <a:rPr lang="en-US" altLang="zh-CN" sz="1600" dirty="0">
                <a:solidFill>
                  <a:schemeClr val="bg1"/>
                </a:solidFill>
                <a:latin typeface="方正姚体" panose="02010601030101010101" pitchFamily="2" charset="-122"/>
                <a:ea typeface="方正姚体" panose="02010601030101010101" pitchFamily="2" charset="-122"/>
                <a:sym typeface="方正姚体" panose="02010601030101010101" pitchFamily="2" charset="-122"/>
              </a:rPr>
              <a:t>App.</a:t>
            </a:r>
            <a:endParaRPr lang="zh-CN" altLang="en-US" sz="1600" dirty="0">
              <a:solidFill>
                <a:schemeClr val="bg1"/>
              </a:solidFill>
              <a:latin typeface="方正姚体" panose="02010601030101010101" pitchFamily="2" charset="-122"/>
              <a:ea typeface="方正姚体" panose="02010601030101010101" pitchFamily="2" charset="-122"/>
              <a:sym typeface="方正姚体" panose="02010601030101010101" pitchFamily="2" charset="-122"/>
            </a:endParaRPr>
          </a:p>
        </p:txBody>
      </p:sp>
      <p:sp>
        <p:nvSpPr>
          <p:cNvPr id="19483" name="文本框 42">
            <a:extLst>
              <a:ext uri="{FF2B5EF4-FFF2-40B4-BE49-F238E27FC236}">
                <a16:creationId xmlns:a16="http://schemas.microsoft.com/office/drawing/2014/main" id="{C9E9F215-C27B-4F25-B20B-9D5C0717CC56}"/>
              </a:ext>
            </a:extLst>
          </p:cNvPr>
          <p:cNvSpPr>
            <a:spLocks noChangeArrowheads="1"/>
          </p:cNvSpPr>
          <p:nvPr/>
        </p:nvSpPr>
        <p:spPr bwMode="auto">
          <a:xfrm>
            <a:off x="1174750" y="4860925"/>
            <a:ext cx="37644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MX" altLang="zh-CN" sz="1200" dirty="0">
                <a:solidFill>
                  <a:schemeClr val="bg1"/>
                </a:solidFill>
                <a:latin typeface="方正姚体" panose="02010601030101010101" pitchFamily="2" charset="-122"/>
                <a:ea typeface="方正姚体" panose="02010601030101010101" pitchFamily="2" charset="-122"/>
                <a:sym typeface="方正姚体" panose="02010601030101010101" pitchFamily="2" charset="-122"/>
              </a:rPr>
              <a:t>Sistema automático que determina cuanta </a:t>
            </a:r>
          </a:p>
          <a:p>
            <a:r>
              <a:rPr lang="es-MX" altLang="zh-CN" sz="1200" dirty="0">
                <a:solidFill>
                  <a:schemeClr val="bg1"/>
                </a:solidFill>
                <a:latin typeface="方正姚体" panose="02010601030101010101" pitchFamily="2" charset="-122"/>
                <a:ea typeface="方正姚体" panose="02010601030101010101" pitchFamily="2" charset="-122"/>
                <a:sym typeface="方正姚体" panose="02010601030101010101" pitchFamily="2" charset="-122"/>
              </a:rPr>
              <a:t>potencia usar dependiendo del peso del usuario.</a:t>
            </a:r>
            <a:endParaRPr lang="zh-CN" altLang="en-US" sz="1200" dirty="0">
              <a:solidFill>
                <a:schemeClr val="bg1"/>
              </a:solidFill>
              <a:latin typeface="方正姚体" panose="02010601030101010101" pitchFamily="2" charset="-122"/>
              <a:ea typeface="方正姚体" panose="02010601030101010101" pitchFamily="2" charset="-122"/>
              <a:sym typeface="方正姚体" panose="02010601030101010101" pitchFamily="2" charset="-122"/>
            </a:endParaRPr>
          </a:p>
        </p:txBody>
      </p:sp>
      <p:grpSp>
        <p:nvGrpSpPr>
          <p:cNvPr id="19484" name="组合 43">
            <a:extLst>
              <a:ext uri="{FF2B5EF4-FFF2-40B4-BE49-F238E27FC236}">
                <a16:creationId xmlns:a16="http://schemas.microsoft.com/office/drawing/2014/main" id="{10620ECB-4F83-4635-BD5E-2B68B507675D}"/>
              </a:ext>
            </a:extLst>
          </p:cNvPr>
          <p:cNvGrpSpPr>
            <a:grpSpLocks/>
          </p:cNvGrpSpPr>
          <p:nvPr/>
        </p:nvGrpSpPr>
        <p:grpSpPr bwMode="auto">
          <a:xfrm>
            <a:off x="350838" y="4881563"/>
            <a:ext cx="479425" cy="541337"/>
            <a:chOff x="0" y="0"/>
            <a:chExt cx="406393" cy="459645"/>
          </a:xfrm>
        </p:grpSpPr>
        <p:sp>
          <p:nvSpPr>
            <p:cNvPr id="19485" name="Freeform 148">
              <a:extLst>
                <a:ext uri="{FF2B5EF4-FFF2-40B4-BE49-F238E27FC236}">
                  <a16:creationId xmlns:a16="http://schemas.microsoft.com/office/drawing/2014/main" id="{1A9EE63E-BEEF-4B95-9491-69BE5F595046}"/>
                </a:ext>
              </a:extLst>
            </p:cNvPr>
            <p:cNvSpPr>
              <a:spLocks noEditPoints="1" noChangeArrowheads="1"/>
            </p:cNvSpPr>
            <p:nvPr/>
          </p:nvSpPr>
          <p:spPr bwMode="auto">
            <a:xfrm>
              <a:off x="55120" y="0"/>
              <a:ext cx="351273" cy="456842"/>
            </a:xfrm>
            <a:custGeom>
              <a:avLst/>
              <a:gdLst>
                <a:gd name="T0" fmla="*/ 157 w 159"/>
                <a:gd name="T1" fmla="*/ 185 h 207"/>
                <a:gd name="T2" fmla="*/ 89 w 159"/>
                <a:gd name="T3" fmla="*/ 79 h 207"/>
                <a:gd name="T4" fmla="*/ 92 w 159"/>
                <a:gd name="T5" fmla="*/ 24 h 207"/>
                <a:gd name="T6" fmla="*/ 42 w 159"/>
                <a:gd name="T7" fmla="*/ 4 h 207"/>
                <a:gd name="T8" fmla="*/ 70 w 159"/>
                <a:gd name="T9" fmla="*/ 48 h 207"/>
                <a:gd name="T10" fmla="*/ 37 w 159"/>
                <a:gd name="T11" fmla="*/ 69 h 207"/>
                <a:gd name="T12" fmla="*/ 10 w 159"/>
                <a:gd name="T13" fmla="*/ 27 h 207"/>
                <a:gd name="T14" fmla="*/ 10 w 159"/>
                <a:gd name="T15" fmla="*/ 77 h 207"/>
                <a:gd name="T16" fmla="*/ 62 w 159"/>
                <a:gd name="T17" fmla="*/ 96 h 207"/>
                <a:gd name="T18" fmla="*/ 130 w 159"/>
                <a:gd name="T19" fmla="*/ 202 h 207"/>
                <a:gd name="T20" fmla="*/ 143 w 159"/>
                <a:gd name="T21" fmla="*/ 205 h 207"/>
                <a:gd name="T22" fmla="*/ 154 w 159"/>
                <a:gd name="T23" fmla="*/ 197 h 207"/>
                <a:gd name="T24" fmla="*/ 157 w 159"/>
                <a:gd name="T25" fmla="*/ 185 h 207"/>
                <a:gd name="T26" fmla="*/ 144 w 159"/>
                <a:gd name="T27" fmla="*/ 193 h 207"/>
                <a:gd name="T28" fmla="*/ 134 w 159"/>
                <a:gd name="T29" fmla="*/ 191 h 207"/>
                <a:gd name="T30" fmla="*/ 137 w 159"/>
                <a:gd name="T31" fmla="*/ 182 h 207"/>
                <a:gd name="T32" fmla="*/ 146 w 159"/>
                <a:gd name="T33" fmla="*/ 184 h 207"/>
                <a:gd name="T34" fmla="*/ 144 w 159"/>
                <a:gd name="T35" fmla="*/ 193 h 20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9"/>
                <a:gd name="T55" fmla="*/ 0 h 207"/>
                <a:gd name="T56" fmla="*/ 159 w 159"/>
                <a:gd name="T57" fmla="*/ 207 h 20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9" h="207">
                  <a:moveTo>
                    <a:pt x="157" y="185"/>
                  </a:moveTo>
                  <a:cubicBezTo>
                    <a:pt x="89" y="79"/>
                    <a:pt x="89" y="79"/>
                    <a:pt x="89" y="79"/>
                  </a:cubicBezTo>
                  <a:cubicBezTo>
                    <a:pt x="101" y="63"/>
                    <a:pt x="103" y="42"/>
                    <a:pt x="92" y="24"/>
                  </a:cubicBezTo>
                  <a:cubicBezTo>
                    <a:pt x="81" y="8"/>
                    <a:pt x="61" y="0"/>
                    <a:pt x="42" y="4"/>
                  </a:cubicBezTo>
                  <a:cubicBezTo>
                    <a:pt x="70" y="48"/>
                    <a:pt x="70" y="48"/>
                    <a:pt x="70" y="48"/>
                  </a:cubicBezTo>
                  <a:cubicBezTo>
                    <a:pt x="37" y="69"/>
                    <a:pt x="37" y="69"/>
                    <a:pt x="37" y="69"/>
                  </a:cubicBezTo>
                  <a:cubicBezTo>
                    <a:pt x="10" y="27"/>
                    <a:pt x="10" y="27"/>
                    <a:pt x="10" y="27"/>
                  </a:cubicBezTo>
                  <a:cubicBezTo>
                    <a:pt x="1" y="42"/>
                    <a:pt x="0" y="61"/>
                    <a:pt x="10" y="77"/>
                  </a:cubicBezTo>
                  <a:cubicBezTo>
                    <a:pt x="21" y="95"/>
                    <a:pt x="43" y="102"/>
                    <a:pt x="62" y="96"/>
                  </a:cubicBezTo>
                  <a:cubicBezTo>
                    <a:pt x="130" y="202"/>
                    <a:pt x="130" y="202"/>
                    <a:pt x="130" y="202"/>
                  </a:cubicBezTo>
                  <a:cubicBezTo>
                    <a:pt x="133" y="206"/>
                    <a:pt x="138" y="207"/>
                    <a:pt x="143" y="205"/>
                  </a:cubicBezTo>
                  <a:cubicBezTo>
                    <a:pt x="154" y="197"/>
                    <a:pt x="154" y="197"/>
                    <a:pt x="154" y="197"/>
                  </a:cubicBezTo>
                  <a:cubicBezTo>
                    <a:pt x="158" y="195"/>
                    <a:pt x="159" y="189"/>
                    <a:pt x="157" y="185"/>
                  </a:cubicBezTo>
                  <a:close/>
                  <a:moveTo>
                    <a:pt x="144" y="193"/>
                  </a:moveTo>
                  <a:cubicBezTo>
                    <a:pt x="141" y="195"/>
                    <a:pt x="136" y="195"/>
                    <a:pt x="134" y="191"/>
                  </a:cubicBezTo>
                  <a:cubicBezTo>
                    <a:pt x="132" y="188"/>
                    <a:pt x="133" y="184"/>
                    <a:pt x="137" y="182"/>
                  </a:cubicBezTo>
                  <a:cubicBezTo>
                    <a:pt x="140" y="180"/>
                    <a:pt x="144" y="181"/>
                    <a:pt x="146" y="184"/>
                  </a:cubicBezTo>
                  <a:cubicBezTo>
                    <a:pt x="148" y="187"/>
                    <a:pt x="147" y="191"/>
                    <a:pt x="144" y="193"/>
                  </a:cubicBezTo>
                  <a:close/>
                </a:path>
              </a:pathLst>
            </a:custGeom>
            <a:solidFill>
              <a:srgbClr val="FCFCFC"/>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19486" name="Freeform 149">
              <a:extLst>
                <a:ext uri="{FF2B5EF4-FFF2-40B4-BE49-F238E27FC236}">
                  <a16:creationId xmlns:a16="http://schemas.microsoft.com/office/drawing/2014/main" id="{322CB50E-AFD1-4297-A6D4-2B80CB35CFA7}"/>
                </a:ext>
              </a:extLst>
            </p:cNvPr>
            <p:cNvSpPr>
              <a:spLocks noEditPoints="1" noChangeArrowheads="1"/>
            </p:cNvSpPr>
            <p:nvPr/>
          </p:nvSpPr>
          <p:spPr bwMode="auto">
            <a:xfrm>
              <a:off x="0" y="231691"/>
              <a:ext cx="231691" cy="227954"/>
            </a:xfrm>
            <a:custGeom>
              <a:avLst/>
              <a:gdLst>
                <a:gd name="T0" fmla="*/ 91 w 105"/>
                <a:gd name="T1" fmla="*/ 26 h 103"/>
                <a:gd name="T2" fmla="*/ 97 w 105"/>
                <a:gd name="T3" fmla="*/ 20 h 103"/>
                <a:gd name="T4" fmla="*/ 84 w 105"/>
                <a:gd name="T5" fmla="*/ 7 h 103"/>
                <a:gd name="T6" fmla="*/ 78 w 105"/>
                <a:gd name="T7" fmla="*/ 13 h 103"/>
                <a:gd name="T8" fmla="*/ 62 w 105"/>
                <a:gd name="T9" fmla="*/ 7 h 103"/>
                <a:gd name="T10" fmla="*/ 62 w 105"/>
                <a:gd name="T11" fmla="*/ 0 h 103"/>
                <a:gd name="T12" fmla="*/ 43 w 105"/>
                <a:gd name="T13" fmla="*/ 0 h 103"/>
                <a:gd name="T14" fmla="*/ 43 w 105"/>
                <a:gd name="T15" fmla="*/ 7 h 103"/>
                <a:gd name="T16" fmla="*/ 28 w 105"/>
                <a:gd name="T17" fmla="*/ 13 h 103"/>
                <a:gd name="T18" fmla="*/ 22 w 105"/>
                <a:gd name="T19" fmla="*/ 7 h 103"/>
                <a:gd name="T20" fmla="*/ 8 w 105"/>
                <a:gd name="T21" fmla="*/ 20 h 103"/>
                <a:gd name="T22" fmla="*/ 15 w 105"/>
                <a:gd name="T23" fmla="*/ 27 h 103"/>
                <a:gd name="T24" fmla="*/ 8 w 105"/>
                <a:gd name="T25" fmla="*/ 42 h 103"/>
                <a:gd name="T26" fmla="*/ 0 w 105"/>
                <a:gd name="T27" fmla="*/ 42 h 103"/>
                <a:gd name="T28" fmla="*/ 0 w 105"/>
                <a:gd name="T29" fmla="*/ 61 h 103"/>
                <a:gd name="T30" fmla="*/ 9 w 105"/>
                <a:gd name="T31" fmla="*/ 61 h 103"/>
                <a:gd name="T32" fmla="*/ 15 w 105"/>
                <a:gd name="T33" fmla="*/ 76 h 103"/>
                <a:gd name="T34" fmla="*/ 9 w 105"/>
                <a:gd name="T35" fmla="*/ 82 h 103"/>
                <a:gd name="T36" fmla="*/ 22 w 105"/>
                <a:gd name="T37" fmla="*/ 95 h 103"/>
                <a:gd name="T38" fmla="*/ 28 w 105"/>
                <a:gd name="T39" fmla="*/ 89 h 103"/>
                <a:gd name="T40" fmla="*/ 43 w 105"/>
                <a:gd name="T41" fmla="*/ 95 h 103"/>
                <a:gd name="T42" fmla="*/ 43 w 105"/>
                <a:gd name="T43" fmla="*/ 103 h 103"/>
                <a:gd name="T44" fmla="*/ 62 w 105"/>
                <a:gd name="T45" fmla="*/ 103 h 103"/>
                <a:gd name="T46" fmla="*/ 62 w 105"/>
                <a:gd name="T47" fmla="*/ 95 h 103"/>
                <a:gd name="T48" fmla="*/ 77 w 105"/>
                <a:gd name="T49" fmla="*/ 89 h 103"/>
                <a:gd name="T50" fmla="*/ 83 w 105"/>
                <a:gd name="T51" fmla="*/ 95 h 103"/>
                <a:gd name="T52" fmla="*/ 96 w 105"/>
                <a:gd name="T53" fmla="*/ 82 h 103"/>
                <a:gd name="T54" fmla="*/ 91 w 105"/>
                <a:gd name="T55" fmla="*/ 76 h 103"/>
                <a:gd name="T56" fmla="*/ 97 w 105"/>
                <a:gd name="T57" fmla="*/ 61 h 103"/>
                <a:gd name="T58" fmla="*/ 105 w 105"/>
                <a:gd name="T59" fmla="*/ 61 h 103"/>
                <a:gd name="T60" fmla="*/ 105 w 105"/>
                <a:gd name="T61" fmla="*/ 42 h 103"/>
                <a:gd name="T62" fmla="*/ 97 w 105"/>
                <a:gd name="T63" fmla="*/ 42 h 103"/>
                <a:gd name="T64" fmla="*/ 91 w 105"/>
                <a:gd name="T65" fmla="*/ 26 h 103"/>
                <a:gd name="T66" fmla="*/ 53 w 105"/>
                <a:gd name="T67" fmla="*/ 83 h 103"/>
                <a:gd name="T68" fmla="*/ 21 w 105"/>
                <a:gd name="T69" fmla="*/ 51 h 103"/>
                <a:gd name="T70" fmla="*/ 53 w 105"/>
                <a:gd name="T71" fmla="*/ 19 h 103"/>
                <a:gd name="T72" fmla="*/ 85 w 105"/>
                <a:gd name="T73" fmla="*/ 51 h 103"/>
                <a:gd name="T74" fmla="*/ 53 w 105"/>
                <a:gd name="T75" fmla="*/ 83 h 10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5"/>
                <a:gd name="T115" fmla="*/ 0 h 103"/>
                <a:gd name="T116" fmla="*/ 105 w 105"/>
                <a:gd name="T117" fmla="*/ 103 h 10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5" h="103">
                  <a:moveTo>
                    <a:pt x="91" y="26"/>
                  </a:moveTo>
                  <a:cubicBezTo>
                    <a:pt x="97" y="20"/>
                    <a:pt x="97" y="20"/>
                    <a:pt x="97" y="20"/>
                  </a:cubicBezTo>
                  <a:cubicBezTo>
                    <a:pt x="84" y="7"/>
                    <a:pt x="84" y="7"/>
                    <a:pt x="84" y="7"/>
                  </a:cubicBezTo>
                  <a:cubicBezTo>
                    <a:pt x="78" y="13"/>
                    <a:pt x="78" y="13"/>
                    <a:pt x="78" y="13"/>
                  </a:cubicBezTo>
                  <a:cubicBezTo>
                    <a:pt x="73" y="10"/>
                    <a:pt x="67" y="8"/>
                    <a:pt x="62" y="7"/>
                  </a:cubicBezTo>
                  <a:cubicBezTo>
                    <a:pt x="62" y="0"/>
                    <a:pt x="62" y="0"/>
                    <a:pt x="62" y="0"/>
                  </a:cubicBezTo>
                  <a:cubicBezTo>
                    <a:pt x="43" y="0"/>
                    <a:pt x="43" y="0"/>
                    <a:pt x="43" y="0"/>
                  </a:cubicBezTo>
                  <a:cubicBezTo>
                    <a:pt x="43" y="7"/>
                    <a:pt x="43" y="7"/>
                    <a:pt x="43" y="7"/>
                  </a:cubicBezTo>
                  <a:cubicBezTo>
                    <a:pt x="38" y="8"/>
                    <a:pt x="33" y="10"/>
                    <a:pt x="28" y="13"/>
                  </a:cubicBezTo>
                  <a:cubicBezTo>
                    <a:pt x="22" y="7"/>
                    <a:pt x="22" y="7"/>
                    <a:pt x="22" y="7"/>
                  </a:cubicBezTo>
                  <a:cubicBezTo>
                    <a:pt x="8" y="20"/>
                    <a:pt x="8" y="20"/>
                    <a:pt x="8" y="20"/>
                  </a:cubicBezTo>
                  <a:cubicBezTo>
                    <a:pt x="15" y="27"/>
                    <a:pt x="15" y="27"/>
                    <a:pt x="15" y="27"/>
                  </a:cubicBezTo>
                  <a:cubicBezTo>
                    <a:pt x="12" y="31"/>
                    <a:pt x="10" y="36"/>
                    <a:pt x="8" y="42"/>
                  </a:cubicBezTo>
                  <a:cubicBezTo>
                    <a:pt x="0" y="42"/>
                    <a:pt x="0" y="42"/>
                    <a:pt x="0" y="42"/>
                  </a:cubicBezTo>
                  <a:cubicBezTo>
                    <a:pt x="0" y="61"/>
                    <a:pt x="0" y="61"/>
                    <a:pt x="0" y="61"/>
                  </a:cubicBezTo>
                  <a:cubicBezTo>
                    <a:pt x="9" y="61"/>
                    <a:pt x="9" y="61"/>
                    <a:pt x="9" y="61"/>
                  </a:cubicBezTo>
                  <a:cubicBezTo>
                    <a:pt x="10" y="66"/>
                    <a:pt x="12" y="71"/>
                    <a:pt x="15" y="76"/>
                  </a:cubicBezTo>
                  <a:cubicBezTo>
                    <a:pt x="9" y="82"/>
                    <a:pt x="9" y="82"/>
                    <a:pt x="9" y="82"/>
                  </a:cubicBezTo>
                  <a:cubicBezTo>
                    <a:pt x="22" y="95"/>
                    <a:pt x="22" y="95"/>
                    <a:pt x="22" y="95"/>
                  </a:cubicBezTo>
                  <a:cubicBezTo>
                    <a:pt x="28" y="89"/>
                    <a:pt x="28" y="89"/>
                    <a:pt x="28" y="89"/>
                  </a:cubicBezTo>
                  <a:cubicBezTo>
                    <a:pt x="33" y="92"/>
                    <a:pt x="38" y="94"/>
                    <a:pt x="43" y="95"/>
                  </a:cubicBezTo>
                  <a:cubicBezTo>
                    <a:pt x="43" y="103"/>
                    <a:pt x="43" y="103"/>
                    <a:pt x="43" y="103"/>
                  </a:cubicBezTo>
                  <a:cubicBezTo>
                    <a:pt x="62" y="103"/>
                    <a:pt x="62" y="103"/>
                    <a:pt x="62" y="103"/>
                  </a:cubicBezTo>
                  <a:cubicBezTo>
                    <a:pt x="62" y="95"/>
                    <a:pt x="62" y="95"/>
                    <a:pt x="62" y="95"/>
                  </a:cubicBezTo>
                  <a:cubicBezTo>
                    <a:pt x="67" y="94"/>
                    <a:pt x="73" y="92"/>
                    <a:pt x="77" y="89"/>
                  </a:cubicBezTo>
                  <a:cubicBezTo>
                    <a:pt x="83" y="95"/>
                    <a:pt x="83" y="95"/>
                    <a:pt x="83" y="95"/>
                  </a:cubicBezTo>
                  <a:cubicBezTo>
                    <a:pt x="96" y="82"/>
                    <a:pt x="96" y="82"/>
                    <a:pt x="96" y="82"/>
                  </a:cubicBezTo>
                  <a:cubicBezTo>
                    <a:pt x="91" y="76"/>
                    <a:pt x="91" y="76"/>
                    <a:pt x="91" y="76"/>
                  </a:cubicBezTo>
                  <a:cubicBezTo>
                    <a:pt x="94" y="71"/>
                    <a:pt x="96" y="66"/>
                    <a:pt x="97" y="61"/>
                  </a:cubicBezTo>
                  <a:cubicBezTo>
                    <a:pt x="105" y="61"/>
                    <a:pt x="105" y="61"/>
                    <a:pt x="105" y="61"/>
                  </a:cubicBezTo>
                  <a:cubicBezTo>
                    <a:pt x="105" y="42"/>
                    <a:pt x="105" y="42"/>
                    <a:pt x="105" y="42"/>
                  </a:cubicBezTo>
                  <a:cubicBezTo>
                    <a:pt x="97" y="42"/>
                    <a:pt x="97" y="42"/>
                    <a:pt x="97" y="42"/>
                  </a:cubicBezTo>
                  <a:cubicBezTo>
                    <a:pt x="96" y="36"/>
                    <a:pt x="94" y="31"/>
                    <a:pt x="91" y="26"/>
                  </a:cubicBezTo>
                  <a:close/>
                  <a:moveTo>
                    <a:pt x="53" y="83"/>
                  </a:moveTo>
                  <a:cubicBezTo>
                    <a:pt x="35" y="83"/>
                    <a:pt x="21" y="69"/>
                    <a:pt x="21" y="51"/>
                  </a:cubicBezTo>
                  <a:cubicBezTo>
                    <a:pt x="21" y="33"/>
                    <a:pt x="35" y="19"/>
                    <a:pt x="53" y="19"/>
                  </a:cubicBezTo>
                  <a:cubicBezTo>
                    <a:pt x="71" y="19"/>
                    <a:pt x="85" y="33"/>
                    <a:pt x="85" y="51"/>
                  </a:cubicBezTo>
                  <a:cubicBezTo>
                    <a:pt x="85" y="69"/>
                    <a:pt x="71" y="83"/>
                    <a:pt x="53" y="83"/>
                  </a:cubicBezTo>
                  <a:close/>
                </a:path>
              </a:pathLst>
            </a:custGeom>
            <a:solidFill>
              <a:srgbClr val="FCFCFC"/>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19487" name="Oval 150">
              <a:extLst>
                <a:ext uri="{FF2B5EF4-FFF2-40B4-BE49-F238E27FC236}">
                  <a16:creationId xmlns:a16="http://schemas.microsoft.com/office/drawing/2014/main" id="{AEAC98AA-2F9C-4B98-B399-CE96B31A7721}"/>
                </a:ext>
              </a:extLst>
            </p:cNvPr>
            <p:cNvSpPr>
              <a:spLocks noChangeArrowheads="1"/>
            </p:cNvSpPr>
            <p:nvPr/>
          </p:nvSpPr>
          <p:spPr bwMode="auto">
            <a:xfrm>
              <a:off x="97160" y="326983"/>
              <a:ext cx="37370" cy="37370"/>
            </a:xfrm>
            <a:prstGeom prst="ellipse">
              <a:avLst/>
            </a:prstGeom>
            <a:solidFill>
              <a:srgbClr val="FCFCFC"/>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grpSp>
      <p:grpSp>
        <p:nvGrpSpPr>
          <p:cNvPr id="19488" name="组合 47">
            <a:extLst>
              <a:ext uri="{FF2B5EF4-FFF2-40B4-BE49-F238E27FC236}">
                <a16:creationId xmlns:a16="http://schemas.microsoft.com/office/drawing/2014/main" id="{906378FC-97B4-4B7E-A170-7409231CA928}"/>
              </a:ext>
            </a:extLst>
          </p:cNvPr>
          <p:cNvGrpSpPr>
            <a:grpSpLocks/>
          </p:cNvGrpSpPr>
          <p:nvPr/>
        </p:nvGrpSpPr>
        <p:grpSpPr bwMode="auto">
          <a:xfrm>
            <a:off x="381000" y="2208462"/>
            <a:ext cx="447675" cy="501650"/>
            <a:chOff x="0" y="0"/>
            <a:chExt cx="402656" cy="450303"/>
          </a:xfrm>
        </p:grpSpPr>
        <p:sp>
          <p:nvSpPr>
            <p:cNvPr id="19489" name="Freeform 108">
              <a:extLst>
                <a:ext uri="{FF2B5EF4-FFF2-40B4-BE49-F238E27FC236}">
                  <a16:creationId xmlns:a16="http://schemas.microsoft.com/office/drawing/2014/main" id="{6D1714B0-6293-4038-A338-49C966BF37E3}"/>
                </a:ext>
              </a:extLst>
            </p:cNvPr>
            <p:cNvSpPr>
              <a:spLocks noEditPoints="1" noChangeArrowheads="1"/>
            </p:cNvSpPr>
            <p:nvPr/>
          </p:nvSpPr>
          <p:spPr bwMode="auto">
            <a:xfrm>
              <a:off x="69134" y="167228"/>
              <a:ext cx="56988" cy="57923"/>
            </a:xfrm>
            <a:custGeom>
              <a:avLst/>
              <a:gdLst>
                <a:gd name="T0" fmla="*/ 13 w 26"/>
                <a:gd name="T1" fmla="*/ 0 h 26"/>
                <a:gd name="T2" fmla="*/ 0 w 26"/>
                <a:gd name="T3" fmla="*/ 13 h 26"/>
                <a:gd name="T4" fmla="*/ 13 w 26"/>
                <a:gd name="T5" fmla="*/ 26 h 26"/>
                <a:gd name="T6" fmla="*/ 26 w 26"/>
                <a:gd name="T7" fmla="*/ 13 h 26"/>
                <a:gd name="T8" fmla="*/ 13 w 26"/>
                <a:gd name="T9" fmla="*/ 0 h 26"/>
                <a:gd name="T10" fmla="*/ 13 w 26"/>
                <a:gd name="T11" fmla="*/ 23 h 26"/>
                <a:gd name="T12" fmla="*/ 3 w 26"/>
                <a:gd name="T13" fmla="*/ 13 h 26"/>
                <a:gd name="T14" fmla="*/ 13 w 26"/>
                <a:gd name="T15" fmla="*/ 3 h 26"/>
                <a:gd name="T16" fmla="*/ 23 w 26"/>
                <a:gd name="T17" fmla="*/ 13 h 26"/>
                <a:gd name="T18" fmla="*/ 13 w 26"/>
                <a:gd name="T19" fmla="*/ 23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26"/>
                <a:gd name="T32" fmla="*/ 26 w 26"/>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26">
                  <a:moveTo>
                    <a:pt x="13" y="0"/>
                  </a:moveTo>
                  <a:cubicBezTo>
                    <a:pt x="6" y="0"/>
                    <a:pt x="0" y="6"/>
                    <a:pt x="0" y="13"/>
                  </a:cubicBezTo>
                  <a:cubicBezTo>
                    <a:pt x="0" y="20"/>
                    <a:pt x="6" y="26"/>
                    <a:pt x="13" y="26"/>
                  </a:cubicBezTo>
                  <a:cubicBezTo>
                    <a:pt x="20" y="26"/>
                    <a:pt x="26" y="20"/>
                    <a:pt x="26" y="13"/>
                  </a:cubicBezTo>
                  <a:cubicBezTo>
                    <a:pt x="26" y="6"/>
                    <a:pt x="20" y="0"/>
                    <a:pt x="13" y="0"/>
                  </a:cubicBezTo>
                  <a:close/>
                  <a:moveTo>
                    <a:pt x="13" y="23"/>
                  </a:moveTo>
                  <a:cubicBezTo>
                    <a:pt x="8" y="23"/>
                    <a:pt x="3" y="18"/>
                    <a:pt x="3" y="13"/>
                  </a:cubicBezTo>
                  <a:cubicBezTo>
                    <a:pt x="3" y="7"/>
                    <a:pt x="8" y="3"/>
                    <a:pt x="13" y="3"/>
                  </a:cubicBezTo>
                  <a:cubicBezTo>
                    <a:pt x="19" y="3"/>
                    <a:pt x="23" y="7"/>
                    <a:pt x="23" y="13"/>
                  </a:cubicBezTo>
                  <a:cubicBezTo>
                    <a:pt x="23" y="18"/>
                    <a:pt x="19" y="23"/>
                    <a:pt x="13" y="23"/>
                  </a:cubicBezTo>
                  <a:close/>
                </a:path>
              </a:pathLst>
            </a:custGeom>
            <a:solidFill>
              <a:srgbClr val="FCFCFC"/>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19490" name="Freeform 109">
              <a:extLst>
                <a:ext uri="{FF2B5EF4-FFF2-40B4-BE49-F238E27FC236}">
                  <a16:creationId xmlns:a16="http://schemas.microsoft.com/office/drawing/2014/main" id="{9B29A090-3606-4DEB-806E-89B1A543E250}"/>
                </a:ext>
              </a:extLst>
            </p:cNvPr>
            <p:cNvSpPr>
              <a:spLocks noEditPoints="1" noChangeArrowheads="1"/>
            </p:cNvSpPr>
            <p:nvPr/>
          </p:nvSpPr>
          <p:spPr bwMode="auto">
            <a:xfrm>
              <a:off x="197125" y="129859"/>
              <a:ext cx="48580" cy="48580"/>
            </a:xfrm>
            <a:custGeom>
              <a:avLst/>
              <a:gdLst>
                <a:gd name="T0" fmla="*/ 11 w 22"/>
                <a:gd name="T1" fmla="*/ 0 h 22"/>
                <a:gd name="T2" fmla="*/ 0 w 22"/>
                <a:gd name="T3" fmla="*/ 11 h 22"/>
                <a:gd name="T4" fmla="*/ 11 w 22"/>
                <a:gd name="T5" fmla="*/ 22 h 22"/>
                <a:gd name="T6" fmla="*/ 22 w 22"/>
                <a:gd name="T7" fmla="*/ 11 h 22"/>
                <a:gd name="T8" fmla="*/ 11 w 22"/>
                <a:gd name="T9" fmla="*/ 0 h 22"/>
                <a:gd name="T10" fmla="*/ 11 w 22"/>
                <a:gd name="T11" fmla="*/ 17 h 22"/>
                <a:gd name="T12" fmla="*/ 5 w 22"/>
                <a:gd name="T13" fmla="*/ 11 h 22"/>
                <a:gd name="T14" fmla="*/ 11 w 22"/>
                <a:gd name="T15" fmla="*/ 5 h 22"/>
                <a:gd name="T16" fmla="*/ 17 w 22"/>
                <a:gd name="T17" fmla="*/ 11 h 22"/>
                <a:gd name="T18" fmla="*/ 11 w 22"/>
                <a:gd name="T19" fmla="*/ 17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22"/>
                <a:gd name="T32" fmla="*/ 22 w 22"/>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22">
                  <a:moveTo>
                    <a:pt x="11" y="0"/>
                  </a:moveTo>
                  <a:cubicBezTo>
                    <a:pt x="5" y="0"/>
                    <a:pt x="0" y="5"/>
                    <a:pt x="0" y="11"/>
                  </a:cubicBezTo>
                  <a:cubicBezTo>
                    <a:pt x="0" y="17"/>
                    <a:pt x="5" y="22"/>
                    <a:pt x="11" y="22"/>
                  </a:cubicBezTo>
                  <a:cubicBezTo>
                    <a:pt x="17" y="22"/>
                    <a:pt x="22" y="17"/>
                    <a:pt x="22" y="11"/>
                  </a:cubicBezTo>
                  <a:cubicBezTo>
                    <a:pt x="22" y="5"/>
                    <a:pt x="17" y="0"/>
                    <a:pt x="11" y="0"/>
                  </a:cubicBezTo>
                  <a:close/>
                  <a:moveTo>
                    <a:pt x="11" y="17"/>
                  </a:moveTo>
                  <a:cubicBezTo>
                    <a:pt x="8" y="17"/>
                    <a:pt x="5" y="14"/>
                    <a:pt x="5" y="11"/>
                  </a:cubicBezTo>
                  <a:cubicBezTo>
                    <a:pt x="5" y="8"/>
                    <a:pt x="8" y="5"/>
                    <a:pt x="11" y="5"/>
                  </a:cubicBezTo>
                  <a:cubicBezTo>
                    <a:pt x="14" y="5"/>
                    <a:pt x="17" y="8"/>
                    <a:pt x="17" y="11"/>
                  </a:cubicBezTo>
                  <a:cubicBezTo>
                    <a:pt x="17" y="14"/>
                    <a:pt x="14" y="17"/>
                    <a:pt x="11" y="17"/>
                  </a:cubicBezTo>
                  <a:close/>
                </a:path>
              </a:pathLst>
            </a:custGeom>
            <a:solidFill>
              <a:srgbClr val="FCFCFC"/>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19491" name="Freeform 110">
              <a:extLst>
                <a:ext uri="{FF2B5EF4-FFF2-40B4-BE49-F238E27FC236}">
                  <a16:creationId xmlns:a16="http://schemas.microsoft.com/office/drawing/2014/main" id="{6E84FE67-FAFF-48FA-AF0C-DCFF401AF68F}"/>
                </a:ext>
              </a:extLst>
            </p:cNvPr>
            <p:cNvSpPr>
              <a:spLocks noEditPoints="1" noChangeArrowheads="1"/>
            </p:cNvSpPr>
            <p:nvPr/>
          </p:nvSpPr>
          <p:spPr bwMode="auto">
            <a:xfrm>
              <a:off x="82213" y="181242"/>
              <a:ext cx="30830" cy="30830"/>
            </a:xfrm>
            <a:custGeom>
              <a:avLst/>
              <a:gdLst>
                <a:gd name="T0" fmla="*/ 7 w 14"/>
                <a:gd name="T1" fmla="*/ 0 h 14"/>
                <a:gd name="T2" fmla="*/ 0 w 14"/>
                <a:gd name="T3" fmla="*/ 7 h 14"/>
                <a:gd name="T4" fmla="*/ 7 w 14"/>
                <a:gd name="T5" fmla="*/ 14 h 14"/>
                <a:gd name="T6" fmla="*/ 14 w 14"/>
                <a:gd name="T7" fmla="*/ 7 h 14"/>
                <a:gd name="T8" fmla="*/ 7 w 14"/>
                <a:gd name="T9" fmla="*/ 0 h 14"/>
                <a:gd name="T10" fmla="*/ 7 w 14"/>
                <a:gd name="T11" fmla="*/ 10 h 14"/>
                <a:gd name="T12" fmla="*/ 4 w 14"/>
                <a:gd name="T13" fmla="*/ 7 h 14"/>
                <a:gd name="T14" fmla="*/ 7 w 14"/>
                <a:gd name="T15" fmla="*/ 3 h 14"/>
                <a:gd name="T16" fmla="*/ 11 w 14"/>
                <a:gd name="T17" fmla="*/ 7 h 14"/>
                <a:gd name="T18" fmla="*/ 7 w 14"/>
                <a:gd name="T19" fmla="*/ 1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4"/>
                <a:gd name="T32" fmla="*/ 14 w 14"/>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4">
                  <a:moveTo>
                    <a:pt x="7" y="0"/>
                  </a:moveTo>
                  <a:cubicBezTo>
                    <a:pt x="3" y="0"/>
                    <a:pt x="0" y="3"/>
                    <a:pt x="0" y="7"/>
                  </a:cubicBezTo>
                  <a:cubicBezTo>
                    <a:pt x="0" y="11"/>
                    <a:pt x="3" y="14"/>
                    <a:pt x="7" y="14"/>
                  </a:cubicBezTo>
                  <a:cubicBezTo>
                    <a:pt x="11" y="14"/>
                    <a:pt x="14" y="11"/>
                    <a:pt x="14" y="7"/>
                  </a:cubicBezTo>
                  <a:cubicBezTo>
                    <a:pt x="14" y="3"/>
                    <a:pt x="11" y="0"/>
                    <a:pt x="7" y="0"/>
                  </a:cubicBezTo>
                  <a:close/>
                  <a:moveTo>
                    <a:pt x="7" y="10"/>
                  </a:moveTo>
                  <a:cubicBezTo>
                    <a:pt x="5" y="10"/>
                    <a:pt x="4" y="9"/>
                    <a:pt x="4" y="7"/>
                  </a:cubicBezTo>
                  <a:cubicBezTo>
                    <a:pt x="4" y="5"/>
                    <a:pt x="5" y="3"/>
                    <a:pt x="7" y="3"/>
                  </a:cubicBezTo>
                  <a:cubicBezTo>
                    <a:pt x="9" y="3"/>
                    <a:pt x="11" y="5"/>
                    <a:pt x="11" y="7"/>
                  </a:cubicBezTo>
                  <a:cubicBezTo>
                    <a:pt x="11" y="9"/>
                    <a:pt x="9" y="10"/>
                    <a:pt x="7" y="10"/>
                  </a:cubicBezTo>
                  <a:close/>
                </a:path>
              </a:pathLst>
            </a:custGeom>
            <a:solidFill>
              <a:srgbClr val="FCFCFC"/>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19492" name="Freeform 111">
              <a:extLst>
                <a:ext uri="{FF2B5EF4-FFF2-40B4-BE49-F238E27FC236}">
                  <a16:creationId xmlns:a16="http://schemas.microsoft.com/office/drawing/2014/main" id="{BE3B4004-F494-4DAB-8CEB-CC85F41AAD53}"/>
                </a:ext>
              </a:extLst>
            </p:cNvPr>
            <p:cNvSpPr>
              <a:spLocks noEditPoints="1" noChangeArrowheads="1"/>
            </p:cNvSpPr>
            <p:nvPr/>
          </p:nvSpPr>
          <p:spPr bwMode="auto">
            <a:xfrm>
              <a:off x="172834" y="105568"/>
              <a:ext cx="97161" cy="97161"/>
            </a:xfrm>
            <a:custGeom>
              <a:avLst/>
              <a:gdLst>
                <a:gd name="T0" fmla="*/ 22 w 44"/>
                <a:gd name="T1" fmla="*/ 0 h 44"/>
                <a:gd name="T2" fmla="*/ 0 w 44"/>
                <a:gd name="T3" fmla="*/ 22 h 44"/>
                <a:gd name="T4" fmla="*/ 22 w 44"/>
                <a:gd name="T5" fmla="*/ 44 h 44"/>
                <a:gd name="T6" fmla="*/ 44 w 44"/>
                <a:gd name="T7" fmla="*/ 22 h 44"/>
                <a:gd name="T8" fmla="*/ 22 w 44"/>
                <a:gd name="T9" fmla="*/ 0 h 44"/>
                <a:gd name="T10" fmla="*/ 22 w 44"/>
                <a:gd name="T11" fmla="*/ 39 h 44"/>
                <a:gd name="T12" fmla="*/ 5 w 44"/>
                <a:gd name="T13" fmla="*/ 22 h 44"/>
                <a:gd name="T14" fmla="*/ 22 w 44"/>
                <a:gd name="T15" fmla="*/ 6 h 44"/>
                <a:gd name="T16" fmla="*/ 39 w 44"/>
                <a:gd name="T17" fmla="*/ 22 h 44"/>
                <a:gd name="T18" fmla="*/ 22 w 44"/>
                <a:gd name="T19" fmla="*/ 39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4"/>
                <a:gd name="T32" fmla="*/ 44 w 44"/>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2" y="39"/>
                  </a:moveTo>
                  <a:cubicBezTo>
                    <a:pt x="13" y="39"/>
                    <a:pt x="5" y="31"/>
                    <a:pt x="5" y="22"/>
                  </a:cubicBezTo>
                  <a:cubicBezTo>
                    <a:pt x="5" y="13"/>
                    <a:pt x="13" y="6"/>
                    <a:pt x="22" y="6"/>
                  </a:cubicBezTo>
                  <a:cubicBezTo>
                    <a:pt x="31" y="6"/>
                    <a:pt x="39" y="13"/>
                    <a:pt x="39" y="22"/>
                  </a:cubicBezTo>
                  <a:cubicBezTo>
                    <a:pt x="39" y="31"/>
                    <a:pt x="31" y="39"/>
                    <a:pt x="22" y="39"/>
                  </a:cubicBezTo>
                  <a:close/>
                </a:path>
              </a:pathLst>
            </a:custGeom>
            <a:solidFill>
              <a:srgbClr val="FCFCFC"/>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19493" name="Freeform 112">
              <a:extLst>
                <a:ext uri="{FF2B5EF4-FFF2-40B4-BE49-F238E27FC236}">
                  <a16:creationId xmlns:a16="http://schemas.microsoft.com/office/drawing/2014/main" id="{DB542089-A8E7-4231-90B5-960EE151B27C}"/>
                </a:ext>
              </a:extLst>
            </p:cNvPr>
            <p:cNvSpPr>
              <a:spLocks noEditPoints="1" noChangeArrowheads="1"/>
            </p:cNvSpPr>
            <p:nvPr/>
          </p:nvSpPr>
          <p:spPr bwMode="auto">
            <a:xfrm>
              <a:off x="0" y="0"/>
              <a:ext cx="402656" cy="450303"/>
            </a:xfrm>
            <a:custGeom>
              <a:avLst/>
              <a:gdLst>
                <a:gd name="T0" fmla="*/ 157 w 182"/>
                <a:gd name="T1" fmla="*/ 96 h 204"/>
                <a:gd name="T2" fmla="*/ 153 w 182"/>
                <a:gd name="T3" fmla="*/ 48 h 204"/>
                <a:gd name="T4" fmla="*/ 78 w 182"/>
                <a:gd name="T5" fmla="*/ 0 h 204"/>
                <a:gd name="T6" fmla="*/ 1 w 182"/>
                <a:gd name="T7" fmla="*/ 79 h 204"/>
                <a:gd name="T8" fmla="*/ 0 w 182"/>
                <a:gd name="T9" fmla="*/ 204 h 204"/>
                <a:gd name="T10" fmla="*/ 113 w 182"/>
                <a:gd name="T11" fmla="*/ 176 h 204"/>
                <a:gd name="T12" fmla="*/ 147 w 182"/>
                <a:gd name="T13" fmla="*/ 176 h 204"/>
                <a:gd name="T14" fmla="*/ 147 w 182"/>
                <a:gd name="T15" fmla="*/ 176 h 204"/>
                <a:gd name="T16" fmla="*/ 156 w 182"/>
                <a:gd name="T17" fmla="*/ 151 h 204"/>
                <a:gd name="T18" fmla="*/ 146 w 182"/>
                <a:gd name="T19" fmla="*/ 145 h 204"/>
                <a:gd name="T20" fmla="*/ 156 w 182"/>
                <a:gd name="T21" fmla="*/ 140 h 204"/>
                <a:gd name="T22" fmla="*/ 155 w 182"/>
                <a:gd name="T23" fmla="*/ 138 h 204"/>
                <a:gd name="T24" fmla="*/ 170 w 182"/>
                <a:gd name="T25" fmla="*/ 111 h 204"/>
                <a:gd name="T26" fmla="*/ 62 w 182"/>
                <a:gd name="T27" fmla="*/ 93 h 204"/>
                <a:gd name="T28" fmla="*/ 62 w 182"/>
                <a:gd name="T29" fmla="*/ 102 h 204"/>
                <a:gd name="T30" fmla="*/ 54 w 182"/>
                <a:gd name="T31" fmla="*/ 105 h 204"/>
                <a:gd name="T32" fmla="*/ 48 w 182"/>
                <a:gd name="T33" fmla="*/ 110 h 204"/>
                <a:gd name="T34" fmla="*/ 40 w 182"/>
                <a:gd name="T35" fmla="*/ 107 h 204"/>
                <a:gd name="T36" fmla="*/ 32 w 182"/>
                <a:gd name="T37" fmla="*/ 107 h 204"/>
                <a:gd name="T38" fmla="*/ 28 w 182"/>
                <a:gd name="T39" fmla="*/ 99 h 204"/>
                <a:gd name="T40" fmla="*/ 22 w 182"/>
                <a:gd name="T41" fmla="*/ 93 h 204"/>
                <a:gd name="T42" fmla="*/ 26 w 182"/>
                <a:gd name="T43" fmla="*/ 85 h 204"/>
                <a:gd name="T44" fmla="*/ 26 w 182"/>
                <a:gd name="T45" fmla="*/ 76 h 204"/>
                <a:gd name="T46" fmla="*/ 34 w 182"/>
                <a:gd name="T47" fmla="*/ 73 h 204"/>
                <a:gd name="T48" fmla="*/ 40 w 182"/>
                <a:gd name="T49" fmla="*/ 68 h 204"/>
                <a:gd name="T50" fmla="*/ 48 w 182"/>
                <a:gd name="T51" fmla="*/ 71 h 204"/>
                <a:gd name="T52" fmla="*/ 57 w 182"/>
                <a:gd name="T53" fmla="*/ 71 h 204"/>
                <a:gd name="T54" fmla="*/ 60 w 182"/>
                <a:gd name="T55" fmla="*/ 79 h 204"/>
                <a:gd name="T56" fmla="*/ 66 w 182"/>
                <a:gd name="T57" fmla="*/ 85 h 204"/>
                <a:gd name="T58" fmla="*/ 136 w 182"/>
                <a:gd name="T59" fmla="*/ 77 h 204"/>
                <a:gd name="T60" fmla="*/ 126 w 182"/>
                <a:gd name="T61" fmla="*/ 87 h 204"/>
                <a:gd name="T62" fmla="*/ 121 w 182"/>
                <a:gd name="T63" fmla="*/ 100 h 204"/>
                <a:gd name="T64" fmla="*/ 107 w 182"/>
                <a:gd name="T65" fmla="*/ 100 h 204"/>
                <a:gd name="T66" fmla="*/ 94 w 182"/>
                <a:gd name="T67" fmla="*/ 105 h 204"/>
                <a:gd name="T68" fmla="*/ 83 w 182"/>
                <a:gd name="T69" fmla="*/ 96 h 204"/>
                <a:gd name="T70" fmla="*/ 70 w 182"/>
                <a:gd name="T71" fmla="*/ 91 h 204"/>
                <a:gd name="T72" fmla="*/ 70 w 182"/>
                <a:gd name="T73" fmla="*/ 77 h 204"/>
                <a:gd name="T74" fmla="*/ 64 w 182"/>
                <a:gd name="T75" fmla="*/ 64 h 204"/>
                <a:gd name="T76" fmla="*/ 74 w 182"/>
                <a:gd name="T77" fmla="*/ 53 h 204"/>
                <a:gd name="T78" fmla="*/ 79 w 182"/>
                <a:gd name="T79" fmla="*/ 40 h 204"/>
                <a:gd name="T80" fmla="*/ 94 w 182"/>
                <a:gd name="T81" fmla="*/ 40 h 204"/>
                <a:gd name="T82" fmla="*/ 107 w 182"/>
                <a:gd name="T83" fmla="*/ 35 h 204"/>
                <a:gd name="T84" fmla="*/ 117 w 182"/>
                <a:gd name="T85" fmla="*/ 44 h 204"/>
                <a:gd name="T86" fmla="*/ 130 w 182"/>
                <a:gd name="T87" fmla="*/ 49 h 204"/>
                <a:gd name="T88" fmla="*/ 130 w 182"/>
                <a:gd name="T89" fmla="*/ 64 h 204"/>
                <a:gd name="T90" fmla="*/ 136 w 182"/>
                <a:gd name="T91" fmla="*/ 77 h 2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2"/>
                <a:gd name="T139" fmla="*/ 0 h 204"/>
                <a:gd name="T140" fmla="*/ 182 w 182"/>
                <a:gd name="T141" fmla="*/ 204 h 2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2" h="204">
                  <a:moveTo>
                    <a:pt x="170" y="111"/>
                  </a:moveTo>
                  <a:cubicBezTo>
                    <a:pt x="166" y="107"/>
                    <a:pt x="160" y="102"/>
                    <a:pt x="157" y="96"/>
                  </a:cubicBezTo>
                  <a:cubicBezTo>
                    <a:pt x="153" y="87"/>
                    <a:pt x="158" y="79"/>
                    <a:pt x="157" y="70"/>
                  </a:cubicBezTo>
                  <a:cubicBezTo>
                    <a:pt x="157" y="63"/>
                    <a:pt x="155" y="54"/>
                    <a:pt x="153" y="48"/>
                  </a:cubicBezTo>
                  <a:cubicBezTo>
                    <a:pt x="149" y="37"/>
                    <a:pt x="142" y="28"/>
                    <a:pt x="133" y="21"/>
                  </a:cubicBezTo>
                  <a:cubicBezTo>
                    <a:pt x="119" y="8"/>
                    <a:pt x="100" y="0"/>
                    <a:pt x="78" y="0"/>
                  </a:cubicBezTo>
                  <a:cubicBezTo>
                    <a:pt x="35" y="0"/>
                    <a:pt x="0" y="32"/>
                    <a:pt x="0" y="71"/>
                  </a:cubicBezTo>
                  <a:cubicBezTo>
                    <a:pt x="0" y="74"/>
                    <a:pt x="0" y="77"/>
                    <a:pt x="1" y="79"/>
                  </a:cubicBezTo>
                  <a:cubicBezTo>
                    <a:pt x="1" y="96"/>
                    <a:pt x="6" y="117"/>
                    <a:pt x="22" y="139"/>
                  </a:cubicBezTo>
                  <a:cubicBezTo>
                    <a:pt x="22" y="139"/>
                    <a:pt x="43" y="182"/>
                    <a:pt x="0" y="204"/>
                  </a:cubicBezTo>
                  <a:cubicBezTo>
                    <a:pt x="95" y="204"/>
                    <a:pt x="95" y="204"/>
                    <a:pt x="95" y="204"/>
                  </a:cubicBezTo>
                  <a:cubicBezTo>
                    <a:pt x="95" y="204"/>
                    <a:pt x="102" y="176"/>
                    <a:pt x="113" y="176"/>
                  </a:cubicBezTo>
                  <a:cubicBezTo>
                    <a:pt x="123" y="176"/>
                    <a:pt x="133" y="177"/>
                    <a:pt x="142" y="176"/>
                  </a:cubicBezTo>
                  <a:cubicBezTo>
                    <a:pt x="144" y="177"/>
                    <a:pt x="146" y="176"/>
                    <a:pt x="147" y="176"/>
                  </a:cubicBezTo>
                  <a:cubicBezTo>
                    <a:pt x="147" y="176"/>
                    <a:pt x="147" y="176"/>
                    <a:pt x="147" y="176"/>
                  </a:cubicBezTo>
                  <a:cubicBezTo>
                    <a:pt x="147" y="176"/>
                    <a:pt x="147" y="176"/>
                    <a:pt x="147" y="176"/>
                  </a:cubicBezTo>
                  <a:cubicBezTo>
                    <a:pt x="154" y="173"/>
                    <a:pt x="149" y="157"/>
                    <a:pt x="149" y="157"/>
                  </a:cubicBezTo>
                  <a:cubicBezTo>
                    <a:pt x="153" y="155"/>
                    <a:pt x="156" y="153"/>
                    <a:pt x="156" y="151"/>
                  </a:cubicBezTo>
                  <a:cubicBezTo>
                    <a:pt x="156" y="150"/>
                    <a:pt x="156" y="150"/>
                    <a:pt x="156" y="150"/>
                  </a:cubicBezTo>
                  <a:cubicBezTo>
                    <a:pt x="156" y="148"/>
                    <a:pt x="152" y="146"/>
                    <a:pt x="146" y="145"/>
                  </a:cubicBezTo>
                  <a:cubicBezTo>
                    <a:pt x="149" y="145"/>
                    <a:pt x="149" y="145"/>
                    <a:pt x="149" y="145"/>
                  </a:cubicBezTo>
                  <a:cubicBezTo>
                    <a:pt x="153" y="145"/>
                    <a:pt x="156" y="143"/>
                    <a:pt x="156" y="140"/>
                  </a:cubicBezTo>
                  <a:cubicBezTo>
                    <a:pt x="156" y="140"/>
                    <a:pt x="156" y="140"/>
                    <a:pt x="156" y="140"/>
                  </a:cubicBezTo>
                  <a:cubicBezTo>
                    <a:pt x="156" y="139"/>
                    <a:pt x="156" y="138"/>
                    <a:pt x="155" y="138"/>
                  </a:cubicBezTo>
                  <a:cubicBezTo>
                    <a:pt x="156" y="135"/>
                    <a:pt x="159" y="121"/>
                    <a:pt x="160" y="121"/>
                  </a:cubicBezTo>
                  <a:cubicBezTo>
                    <a:pt x="182" y="119"/>
                    <a:pt x="170" y="111"/>
                    <a:pt x="170" y="111"/>
                  </a:cubicBezTo>
                  <a:close/>
                  <a:moveTo>
                    <a:pt x="66" y="93"/>
                  </a:moveTo>
                  <a:cubicBezTo>
                    <a:pt x="62" y="93"/>
                    <a:pt x="62" y="93"/>
                    <a:pt x="62" y="93"/>
                  </a:cubicBezTo>
                  <a:cubicBezTo>
                    <a:pt x="62" y="95"/>
                    <a:pt x="61" y="97"/>
                    <a:pt x="60" y="99"/>
                  </a:cubicBezTo>
                  <a:cubicBezTo>
                    <a:pt x="62" y="102"/>
                    <a:pt x="62" y="102"/>
                    <a:pt x="62" y="102"/>
                  </a:cubicBezTo>
                  <a:cubicBezTo>
                    <a:pt x="57" y="107"/>
                    <a:pt x="57" y="107"/>
                    <a:pt x="57" y="107"/>
                  </a:cubicBezTo>
                  <a:cubicBezTo>
                    <a:pt x="54" y="105"/>
                    <a:pt x="54" y="105"/>
                    <a:pt x="54" y="105"/>
                  </a:cubicBezTo>
                  <a:cubicBezTo>
                    <a:pt x="52" y="106"/>
                    <a:pt x="50" y="107"/>
                    <a:pt x="48" y="107"/>
                  </a:cubicBezTo>
                  <a:cubicBezTo>
                    <a:pt x="48" y="110"/>
                    <a:pt x="48" y="110"/>
                    <a:pt x="48" y="110"/>
                  </a:cubicBezTo>
                  <a:cubicBezTo>
                    <a:pt x="40" y="110"/>
                    <a:pt x="40" y="110"/>
                    <a:pt x="40" y="110"/>
                  </a:cubicBezTo>
                  <a:cubicBezTo>
                    <a:pt x="40" y="107"/>
                    <a:pt x="40" y="107"/>
                    <a:pt x="40" y="107"/>
                  </a:cubicBezTo>
                  <a:cubicBezTo>
                    <a:pt x="38" y="107"/>
                    <a:pt x="36" y="106"/>
                    <a:pt x="34" y="105"/>
                  </a:cubicBezTo>
                  <a:cubicBezTo>
                    <a:pt x="32" y="107"/>
                    <a:pt x="32" y="107"/>
                    <a:pt x="32" y="107"/>
                  </a:cubicBezTo>
                  <a:cubicBezTo>
                    <a:pt x="26" y="102"/>
                    <a:pt x="26" y="102"/>
                    <a:pt x="26" y="102"/>
                  </a:cubicBezTo>
                  <a:cubicBezTo>
                    <a:pt x="28" y="99"/>
                    <a:pt x="28" y="99"/>
                    <a:pt x="28" y="99"/>
                  </a:cubicBezTo>
                  <a:cubicBezTo>
                    <a:pt x="27" y="97"/>
                    <a:pt x="26" y="95"/>
                    <a:pt x="26" y="93"/>
                  </a:cubicBezTo>
                  <a:cubicBezTo>
                    <a:pt x="22" y="93"/>
                    <a:pt x="22" y="93"/>
                    <a:pt x="22" y="93"/>
                  </a:cubicBezTo>
                  <a:cubicBezTo>
                    <a:pt x="22" y="85"/>
                    <a:pt x="22" y="85"/>
                    <a:pt x="22" y="85"/>
                  </a:cubicBezTo>
                  <a:cubicBezTo>
                    <a:pt x="26" y="85"/>
                    <a:pt x="26" y="85"/>
                    <a:pt x="26" y="85"/>
                  </a:cubicBezTo>
                  <a:cubicBezTo>
                    <a:pt x="26" y="83"/>
                    <a:pt x="27" y="81"/>
                    <a:pt x="28" y="79"/>
                  </a:cubicBezTo>
                  <a:cubicBezTo>
                    <a:pt x="26" y="76"/>
                    <a:pt x="26" y="76"/>
                    <a:pt x="26" y="76"/>
                  </a:cubicBezTo>
                  <a:cubicBezTo>
                    <a:pt x="31" y="71"/>
                    <a:pt x="31" y="71"/>
                    <a:pt x="31" y="71"/>
                  </a:cubicBezTo>
                  <a:cubicBezTo>
                    <a:pt x="34" y="73"/>
                    <a:pt x="34" y="73"/>
                    <a:pt x="34" y="73"/>
                  </a:cubicBezTo>
                  <a:cubicBezTo>
                    <a:pt x="36" y="72"/>
                    <a:pt x="38" y="71"/>
                    <a:pt x="40" y="71"/>
                  </a:cubicBezTo>
                  <a:cubicBezTo>
                    <a:pt x="40" y="68"/>
                    <a:pt x="40" y="68"/>
                    <a:pt x="40" y="68"/>
                  </a:cubicBezTo>
                  <a:cubicBezTo>
                    <a:pt x="48" y="68"/>
                    <a:pt x="48" y="68"/>
                    <a:pt x="48" y="68"/>
                  </a:cubicBezTo>
                  <a:cubicBezTo>
                    <a:pt x="48" y="71"/>
                    <a:pt x="48" y="71"/>
                    <a:pt x="48" y="71"/>
                  </a:cubicBezTo>
                  <a:cubicBezTo>
                    <a:pt x="50" y="71"/>
                    <a:pt x="52" y="72"/>
                    <a:pt x="54" y="73"/>
                  </a:cubicBezTo>
                  <a:cubicBezTo>
                    <a:pt x="57" y="71"/>
                    <a:pt x="57" y="71"/>
                    <a:pt x="57" y="71"/>
                  </a:cubicBezTo>
                  <a:cubicBezTo>
                    <a:pt x="63" y="76"/>
                    <a:pt x="63" y="76"/>
                    <a:pt x="63" y="76"/>
                  </a:cubicBezTo>
                  <a:cubicBezTo>
                    <a:pt x="60" y="79"/>
                    <a:pt x="60" y="79"/>
                    <a:pt x="60" y="79"/>
                  </a:cubicBezTo>
                  <a:cubicBezTo>
                    <a:pt x="61" y="81"/>
                    <a:pt x="62" y="83"/>
                    <a:pt x="63" y="85"/>
                  </a:cubicBezTo>
                  <a:cubicBezTo>
                    <a:pt x="66" y="85"/>
                    <a:pt x="66" y="85"/>
                    <a:pt x="66" y="85"/>
                  </a:cubicBezTo>
                  <a:lnTo>
                    <a:pt x="66" y="93"/>
                  </a:lnTo>
                  <a:close/>
                  <a:moveTo>
                    <a:pt x="136" y="77"/>
                  </a:moveTo>
                  <a:cubicBezTo>
                    <a:pt x="130" y="77"/>
                    <a:pt x="130" y="77"/>
                    <a:pt x="130" y="77"/>
                  </a:cubicBezTo>
                  <a:cubicBezTo>
                    <a:pt x="129" y="80"/>
                    <a:pt x="128" y="84"/>
                    <a:pt x="126" y="87"/>
                  </a:cubicBezTo>
                  <a:cubicBezTo>
                    <a:pt x="130" y="91"/>
                    <a:pt x="130" y="91"/>
                    <a:pt x="130" y="91"/>
                  </a:cubicBezTo>
                  <a:cubicBezTo>
                    <a:pt x="121" y="100"/>
                    <a:pt x="121" y="100"/>
                    <a:pt x="121" y="100"/>
                  </a:cubicBezTo>
                  <a:cubicBezTo>
                    <a:pt x="117" y="96"/>
                    <a:pt x="117" y="96"/>
                    <a:pt x="117" y="96"/>
                  </a:cubicBezTo>
                  <a:cubicBezTo>
                    <a:pt x="114" y="98"/>
                    <a:pt x="110" y="99"/>
                    <a:pt x="107" y="100"/>
                  </a:cubicBezTo>
                  <a:cubicBezTo>
                    <a:pt x="107" y="105"/>
                    <a:pt x="107" y="105"/>
                    <a:pt x="107" y="105"/>
                  </a:cubicBezTo>
                  <a:cubicBezTo>
                    <a:pt x="94" y="105"/>
                    <a:pt x="94" y="105"/>
                    <a:pt x="94" y="105"/>
                  </a:cubicBezTo>
                  <a:cubicBezTo>
                    <a:pt x="94" y="100"/>
                    <a:pt x="94" y="100"/>
                    <a:pt x="94" y="100"/>
                  </a:cubicBezTo>
                  <a:cubicBezTo>
                    <a:pt x="90" y="100"/>
                    <a:pt x="86" y="98"/>
                    <a:pt x="83" y="96"/>
                  </a:cubicBezTo>
                  <a:cubicBezTo>
                    <a:pt x="79" y="100"/>
                    <a:pt x="79" y="100"/>
                    <a:pt x="79" y="100"/>
                  </a:cubicBezTo>
                  <a:cubicBezTo>
                    <a:pt x="70" y="91"/>
                    <a:pt x="70" y="91"/>
                    <a:pt x="70" y="91"/>
                  </a:cubicBezTo>
                  <a:cubicBezTo>
                    <a:pt x="74" y="87"/>
                    <a:pt x="74" y="87"/>
                    <a:pt x="74" y="87"/>
                  </a:cubicBezTo>
                  <a:cubicBezTo>
                    <a:pt x="72" y="84"/>
                    <a:pt x="71" y="81"/>
                    <a:pt x="70" y="77"/>
                  </a:cubicBezTo>
                  <a:cubicBezTo>
                    <a:pt x="64" y="77"/>
                    <a:pt x="64" y="77"/>
                    <a:pt x="64" y="77"/>
                  </a:cubicBezTo>
                  <a:cubicBezTo>
                    <a:pt x="64" y="64"/>
                    <a:pt x="64" y="64"/>
                    <a:pt x="64" y="64"/>
                  </a:cubicBezTo>
                  <a:cubicBezTo>
                    <a:pt x="70" y="64"/>
                    <a:pt x="70" y="64"/>
                    <a:pt x="70" y="64"/>
                  </a:cubicBezTo>
                  <a:cubicBezTo>
                    <a:pt x="70" y="60"/>
                    <a:pt x="72" y="56"/>
                    <a:pt x="74" y="53"/>
                  </a:cubicBezTo>
                  <a:cubicBezTo>
                    <a:pt x="70" y="49"/>
                    <a:pt x="70" y="49"/>
                    <a:pt x="70" y="49"/>
                  </a:cubicBezTo>
                  <a:cubicBezTo>
                    <a:pt x="79" y="40"/>
                    <a:pt x="79" y="40"/>
                    <a:pt x="79" y="40"/>
                  </a:cubicBezTo>
                  <a:cubicBezTo>
                    <a:pt x="83" y="44"/>
                    <a:pt x="83" y="44"/>
                    <a:pt x="83" y="44"/>
                  </a:cubicBezTo>
                  <a:cubicBezTo>
                    <a:pt x="86" y="42"/>
                    <a:pt x="90" y="41"/>
                    <a:pt x="94" y="40"/>
                  </a:cubicBezTo>
                  <a:cubicBezTo>
                    <a:pt x="94" y="35"/>
                    <a:pt x="94" y="35"/>
                    <a:pt x="94" y="35"/>
                  </a:cubicBezTo>
                  <a:cubicBezTo>
                    <a:pt x="107" y="35"/>
                    <a:pt x="107" y="35"/>
                    <a:pt x="107" y="35"/>
                  </a:cubicBezTo>
                  <a:cubicBezTo>
                    <a:pt x="107" y="40"/>
                    <a:pt x="107" y="40"/>
                    <a:pt x="107" y="40"/>
                  </a:cubicBezTo>
                  <a:cubicBezTo>
                    <a:pt x="110" y="41"/>
                    <a:pt x="114" y="42"/>
                    <a:pt x="117" y="44"/>
                  </a:cubicBezTo>
                  <a:cubicBezTo>
                    <a:pt x="121" y="40"/>
                    <a:pt x="121" y="40"/>
                    <a:pt x="121" y="40"/>
                  </a:cubicBezTo>
                  <a:cubicBezTo>
                    <a:pt x="130" y="49"/>
                    <a:pt x="130" y="49"/>
                    <a:pt x="130" y="49"/>
                  </a:cubicBezTo>
                  <a:cubicBezTo>
                    <a:pt x="126" y="53"/>
                    <a:pt x="126" y="53"/>
                    <a:pt x="126" y="53"/>
                  </a:cubicBezTo>
                  <a:cubicBezTo>
                    <a:pt x="128" y="57"/>
                    <a:pt x="130" y="60"/>
                    <a:pt x="130" y="64"/>
                  </a:cubicBezTo>
                  <a:cubicBezTo>
                    <a:pt x="136" y="64"/>
                    <a:pt x="136" y="64"/>
                    <a:pt x="136" y="64"/>
                  </a:cubicBezTo>
                  <a:lnTo>
                    <a:pt x="136" y="77"/>
                  </a:lnTo>
                  <a:close/>
                </a:path>
              </a:pathLst>
            </a:custGeom>
            <a:solidFill>
              <a:srgbClr val="FCFCFC"/>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grpSp>
      <p:grpSp>
        <p:nvGrpSpPr>
          <p:cNvPr id="19497" name="组合 56">
            <a:extLst>
              <a:ext uri="{FF2B5EF4-FFF2-40B4-BE49-F238E27FC236}">
                <a16:creationId xmlns:a16="http://schemas.microsoft.com/office/drawing/2014/main" id="{4C79016B-CA4E-45F0-90DB-3D9A42BEEBA2}"/>
              </a:ext>
            </a:extLst>
          </p:cNvPr>
          <p:cNvGrpSpPr>
            <a:grpSpLocks/>
          </p:cNvGrpSpPr>
          <p:nvPr/>
        </p:nvGrpSpPr>
        <p:grpSpPr bwMode="auto">
          <a:xfrm>
            <a:off x="394433" y="3079175"/>
            <a:ext cx="460375" cy="495300"/>
            <a:chOff x="0" y="0"/>
            <a:chExt cx="466184" cy="501686"/>
          </a:xfrm>
        </p:grpSpPr>
        <p:sp>
          <p:nvSpPr>
            <p:cNvPr id="19498" name="Freeform 154">
              <a:extLst>
                <a:ext uri="{FF2B5EF4-FFF2-40B4-BE49-F238E27FC236}">
                  <a16:creationId xmlns:a16="http://schemas.microsoft.com/office/drawing/2014/main" id="{2DFC364E-4A51-47CF-873F-5E1128C8FC4B}"/>
                </a:ext>
              </a:extLst>
            </p:cNvPr>
            <p:cNvSpPr>
              <a:spLocks noChangeArrowheads="1"/>
            </p:cNvSpPr>
            <p:nvPr/>
          </p:nvSpPr>
          <p:spPr bwMode="auto">
            <a:xfrm>
              <a:off x="141070" y="426012"/>
              <a:ext cx="50449" cy="46712"/>
            </a:xfrm>
            <a:custGeom>
              <a:avLst/>
              <a:gdLst>
                <a:gd name="T0" fmla="*/ 16 w 23"/>
                <a:gd name="T1" fmla="*/ 0 h 21"/>
                <a:gd name="T2" fmla="*/ 16 w 23"/>
                <a:gd name="T3" fmla="*/ 4 h 21"/>
                <a:gd name="T4" fmla="*/ 19 w 23"/>
                <a:gd name="T5" fmla="*/ 11 h 21"/>
                <a:gd name="T6" fmla="*/ 10 w 23"/>
                <a:gd name="T7" fmla="*/ 17 h 21"/>
                <a:gd name="T8" fmla="*/ 4 w 23"/>
                <a:gd name="T9" fmla="*/ 9 h 21"/>
                <a:gd name="T10" fmla="*/ 6 w 23"/>
                <a:gd name="T11" fmla="*/ 5 h 21"/>
                <a:gd name="T12" fmla="*/ 6 w 23"/>
                <a:gd name="T13" fmla="*/ 0 h 21"/>
                <a:gd name="T14" fmla="*/ 0 w 23"/>
                <a:gd name="T15" fmla="*/ 10 h 21"/>
                <a:gd name="T16" fmla="*/ 11 w 23"/>
                <a:gd name="T17" fmla="*/ 21 h 21"/>
                <a:gd name="T18" fmla="*/ 23 w 23"/>
                <a:gd name="T19" fmla="*/ 10 h 21"/>
                <a:gd name="T20" fmla="*/ 16 w 23"/>
                <a:gd name="T21" fmla="*/ 0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21"/>
                <a:gd name="T35" fmla="*/ 23 w 23"/>
                <a:gd name="T36" fmla="*/ 21 h 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21">
                  <a:moveTo>
                    <a:pt x="16" y="0"/>
                  </a:moveTo>
                  <a:cubicBezTo>
                    <a:pt x="16" y="4"/>
                    <a:pt x="16" y="4"/>
                    <a:pt x="16" y="4"/>
                  </a:cubicBezTo>
                  <a:cubicBezTo>
                    <a:pt x="18" y="5"/>
                    <a:pt x="19" y="8"/>
                    <a:pt x="19" y="11"/>
                  </a:cubicBezTo>
                  <a:cubicBezTo>
                    <a:pt x="18" y="15"/>
                    <a:pt x="15" y="18"/>
                    <a:pt x="10" y="17"/>
                  </a:cubicBezTo>
                  <a:cubicBezTo>
                    <a:pt x="6" y="17"/>
                    <a:pt x="3" y="13"/>
                    <a:pt x="4" y="9"/>
                  </a:cubicBezTo>
                  <a:cubicBezTo>
                    <a:pt x="4" y="7"/>
                    <a:pt x="5" y="6"/>
                    <a:pt x="6" y="5"/>
                  </a:cubicBezTo>
                  <a:cubicBezTo>
                    <a:pt x="6" y="0"/>
                    <a:pt x="6" y="0"/>
                    <a:pt x="6" y="0"/>
                  </a:cubicBezTo>
                  <a:cubicBezTo>
                    <a:pt x="3" y="2"/>
                    <a:pt x="0" y="6"/>
                    <a:pt x="0" y="10"/>
                  </a:cubicBezTo>
                  <a:cubicBezTo>
                    <a:pt x="0" y="16"/>
                    <a:pt x="5" y="21"/>
                    <a:pt x="11" y="21"/>
                  </a:cubicBezTo>
                  <a:cubicBezTo>
                    <a:pt x="18" y="21"/>
                    <a:pt x="23" y="16"/>
                    <a:pt x="23" y="10"/>
                  </a:cubicBezTo>
                  <a:cubicBezTo>
                    <a:pt x="23" y="5"/>
                    <a:pt x="20" y="1"/>
                    <a:pt x="16" y="0"/>
                  </a:cubicBezTo>
                  <a:close/>
                </a:path>
              </a:pathLst>
            </a:custGeom>
            <a:solidFill>
              <a:srgbClr val="FCFCFC"/>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19499" name="Rectangle 155">
              <a:extLst>
                <a:ext uri="{FF2B5EF4-FFF2-40B4-BE49-F238E27FC236}">
                  <a16:creationId xmlns:a16="http://schemas.microsoft.com/office/drawing/2014/main" id="{E5DF3329-2914-4C6B-A3C1-9F137166BAE9}"/>
                </a:ext>
              </a:extLst>
            </p:cNvPr>
            <p:cNvSpPr>
              <a:spLocks noChangeArrowheads="1"/>
            </p:cNvSpPr>
            <p:nvPr/>
          </p:nvSpPr>
          <p:spPr bwMode="auto">
            <a:xfrm>
              <a:off x="160689" y="419472"/>
              <a:ext cx="9342" cy="32698"/>
            </a:xfrm>
            <a:prstGeom prst="rect">
              <a:avLst/>
            </a:prstGeom>
            <a:solidFill>
              <a:srgbClr val="FCFCFC"/>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19500" name="Freeform 156">
              <a:extLst>
                <a:ext uri="{FF2B5EF4-FFF2-40B4-BE49-F238E27FC236}">
                  <a16:creationId xmlns:a16="http://schemas.microsoft.com/office/drawing/2014/main" id="{3DA7356C-690B-4E0A-A06E-0EB0CB43D291}"/>
                </a:ext>
              </a:extLst>
            </p:cNvPr>
            <p:cNvSpPr>
              <a:spLocks noEditPoints="1" noChangeArrowheads="1"/>
            </p:cNvSpPr>
            <p:nvPr/>
          </p:nvSpPr>
          <p:spPr bwMode="auto">
            <a:xfrm>
              <a:off x="39238" y="81278"/>
              <a:ext cx="260652" cy="260652"/>
            </a:xfrm>
            <a:custGeom>
              <a:avLst/>
              <a:gdLst>
                <a:gd name="T0" fmla="*/ 24 w 118"/>
                <a:gd name="T1" fmla="*/ 19 h 118"/>
                <a:gd name="T2" fmla="*/ 19 w 118"/>
                <a:gd name="T3" fmla="*/ 94 h 118"/>
                <a:gd name="T4" fmla="*/ 94 w 118"/>
                <a:gd name="T5" fmla="*/ 99 h 118"/>
                <a:gd name="T6" fmla="*/ 99 w 118"/>
                <a:gd name="T7" fmla="*/ 24 h 118"/>
                <a:gd name="T8" fmla="*/ 24 w 118"/>
                <a:gd name="T9" fmla="*/ 19 h 118"/>
                <a:gd name="T10" fmla="*/ 64 w 118"/>
                <a:gd name="T11" fmla="*/ 84 h 118"/>
                <a:gd name="T12" fmla="*/ 64 w 118"/>
                <a:gd name="T13" fmla="*/ 93 h 118"/>
                <a:gd name="T14" fmla="*/ 56 w 118"/>
                <a:gd name="T15" fmla="*/ 93 h 118"/>
                <a:gd name="T16" fmla="*/ 56 w 118"/>
                <a:gd name="T17" fmla="*/ 85 h 118"/>
                <a:gd name="T18" fmla="*/ 41 w 118"/>
                <a:gd name="T19" fmla="*/ 81 h 118"/>
                <a:gd name="T20" fmla="*/ 43 w 118"/>
                <a:gd name="T21" fmla="*/ 71 h 118"/>
                <a:gd name="T22" fmla="*/ 58 w 118"/>
                <a:gd name="T23" fmla="*/ 75 h 118"/>
                <a:gd name="T24" fmla="*/ 66 w 118"/>
                <a:gd name="T25" fmla="*/ 70 h 118"/>
                <a:gd name="T26" fmla="*/ 57 w 118"/>
                <a:gd name="T27" fmla="*/ 62 h 118"/>
                <a:gd name="T28" fmla="*/ 41 w 118"/>
                <a:gd name="T29" fmla="*/ 46 h 118"/>
                <a:gd name="T30" fmla="*/ 56 w 118"/>
                <a:gd name="T31" fmla="*/ 31 h 118"/>
                <a:gd name="T32" fmla="*/ 56 w 118"/>
                <a:gd name="T33" fmla="*/ 23 h 118"/>
                <a:gd name="T34" fmla="*/ 64 w 118"/>
                <a:gd name="T35" fmla="*/ 23 h 118"/>
                <a:gd name="T36" fmla="*/ 64 w 118"/>
                <a:gd name="T37" fmla="*/ 30 h 118"/>
                <a:gd name="T38" fmla="*/ 77 w 118"/>
                <a:gd name="T39" fmla="*/ 33 h 118"/>
                <a:gd name="T40" fmla="*/ 74 w 118"/>
                <a:gd name="T41" fmla="*/ 43 h 118"/>
                <a:gd name="T42" fmla="*/ 62 w 118"/>
                <a:gd name="T43" fmla="*/ 40 h 118"/>
                <a:gd name="T44" fmla="*/ 55 w 118"/>
                <a:gd name="T45" fmla="*/ 45 h 118"/>
                <a:gd name="T46" fmla="*/ 65 w 118"/>
                <a:gd name="T47" fmla="*/ 52 h 118"/>
                <a:gd name="T48" fmla="*/ 79 w 118"/>
                <a:gd name="T49" fmla="*/ 69 h 118"/>
                <a:gd name="T50" fmla="*/ 64 w 118"/>
                <a:gd name="T51" fmla="*/ 84 h 1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8"/>
                <a:gd name="T79" fmla="*/ 0 h 118"/>
                <a:gd name="T80" fmla="*/ 118 w 118"/>
                <a:gd name="T81" fmla="*/ 118 h 1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8" h="118">
                  <a:moveTo>
                    <a:pt x="24" y="19"/>
                  </a:moveTo>
                  <a:cubicBezTo>
                    <a:pt x="2" y="39"/>
                    <a:pt x="0" y="72"/>
                    <a:pt x="19" y="94"/>
                  </a:cubicBezTo>
                  <a:cubicBezTo>
                    <a:pt x="38" y="116"/>
                    <a:pt x="72" y="118"/>
                    <a:pt x="94" y="99"/>
                  </a:cubicBezTo>
                  <a:cubicBezTo>
                    <a:pt x="115" y="79"/>
                    <a:pt x="118" y="46"/>
                    <a:pt x="99" y="24"/>
                  </a:cubicBezTo>
                  <a:cubicBezTo>
                    <a:pt x="79" y="2"/>
                    <a:pt x="46" y="0"/>
                    <a:pt x="24" y="19"/>
                  </a:cubicBezTo>
                  <a:close/>
                  <a:moveTo>
                    <a:pt x="64" y="84"/>
                  </a:moveTo>
                  <a:cubicBezTo>
                    <a:pt x="64" y="93"/>
                    <a:pt x="64" y="93"/>
                    <a:pt x="64" y="93"/>
                  </a:cubicBezTo>
                  <a:cubicBezTo>
                    <a:pt x="56" y="93"/>
                    <a:pt x="56" y="93"/>
                    <a:pt x="56" y="93"/>
                  </a:cubicBezTo>
                  <a:cubicBezTo>
                    <a:pt x="56" y="85"/>
                    <a:pt x="56" y="85"/>
                    <a:pt x="56" y="85"/>
                  </a:cubicBezTo>
                  <a:cubicBezTo>
                    <a:pt x="50" y="85"/>
                    <a:pt x="44" y="83"/>
                    <a:pt x="41" y="81"/>
                  </a:cubicBezTo>
                  <a:cubicBezTo>
                    <a:pt x="43" y="71"/>
                    <a:pt x="43" y="71"/>
                    <a:pt x="43" y="71"/>
                  </a:cubicBezTo>
                  <a:cubicBezTo>
                    <a:pt x="47" y="73"/>
                    <a:pt x="52" y="75"/>
                    <a:pt x="58" y="75"/>
                  </a:cubicBezTo>
                  <a:cubicBezTo>
                    <a:pt x="63" y="75"/>
                    <a:pt x="66" y="73"/>
                    <a:pt x="66" y="70"/>
                  </a:cubicBezTo>
                  <a:cubicBezTo>
                    <a:pt x="66" y="66"/>
                    <a:pt x="63" y="64"/>
                    <a:pt x="57" y="62"/>
                  </a:cubicBezTo>
                  <a:cubicBezTo>
                    <a:pt x="48" y="59"/>
                    <a:pt x="41" y="55"/>
                    <a:pt x="41" y="46"/>
                  </a:cubicBezTo>
                  <a:cubicBezTo>
                    <a:pt x="41" y="39"/>
                    <a:pt x="47" y="33"/>
                    <a:pt x="56" y="31"/>
                  </a:cubicBezTo>
                  <a:cubicBezTo>
                    <a:pt x="56" y="23"/>
                    <a:pt x="56" y="23"/>
                    <a:pt x="56" y="23"/>
                  </a:cubicBezTo>
                  <a:cubicBezTo>
                    <a:pt x="64" y="23"/>
                    <a:pt x="64" y="23"/>
                    <a:pt x="64" y="23"/>
                  </a:cubicBezTo>
                  <a:cubicBezTo>
                    <a:pt x="64" y="30"/>
                    <a:pt x="64" y="30"/>
                    <a:pt x="64" y="30"/>
                  </a:cubicBezTo>
                  <a:cubicBezTo>
                    <a:pt x="70" y="30"/>
                    <a:pt x="74" y="32"/>
                    <a:pt x="77" y="33"/>
                  </a:cubicBezTo>
                  <a:cubicBezTo>
                    <a:pt x="74" y="43"/>
                    <a:pt x="74" y="43"/>
                    <a:pt x="74" y="43"/>
                  </a:cubicBezTo>
                  <a:cubicBezTo>
                    <a:pt x="72" y="42"/>
                    <a:pt x="68" y="40"/>
                    <a:pt x="62" y="40"/>
                  </a:cubicBezTo>
                  <a:cubicBezTo>
                    <a:pt x="56" y="40"/>
                    <a:pt x="55" y="42"/>
                    <a:pt x="55" y="45"/>
                  </a:cubicBezTo>
                  <a:cubicBezTo>
                    <a:pt x="55" y="48"/>
                    <a:pt x="58" y="50"/>
                    <a:pt x="65" y="52"/>
                  </a:cubicBezTo>
                  <a:cubicBezTo>
                    <a:pt x="75" y="56"/>
                    <a:pt x="79" y="61"/>
                    <a:pt x="79" y="69"/>
                  </a:cubicBezTo>
                  <a:cubicBezTo>
                    <a:pt x="79" y="76"/>
                    <a:pt x="74" y="83"/>
                    <a:pt x="64" y="84"/>
                  </a:cubicBezTo>
                  <a:close/>
                </a:path>
              </a:pathLst>
            </a:custGeom>
            <a:solidFill>
              <a:srgbClr val="FCFCFC"/>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19501" name="Freeform 157">
              <a:extLst>
                <a:ext uri="{FF2B5EF4-FFF2-40B4-BE49-F238E27FC236}">
                  <a16:creationId xmlns:a16="http://schemas.microsoft.com/office/drawing/2014/main" id="{2718CE66-BEEF-402D-8623-9B613818326B}"/>
                </a:ext>
              </a:extLst>
            </p:cNvPr>
            <p:cNvSpPr>
              <a:spLocks noEditPoints="1" noChangeArrowheads="1"/>
            </p:cNvSpPr>
            <p:nvPr/>
          </p:nvSpPr>
          <p:spPr bwMode="auto">
            <a:xfrm>
              <a:off x="0" y="0"/>
              <a:ext cx="338194" cy="501686"/>
            </a:xfrm>
            <a:custGeom>
              <a:avLst/>
              <a:gdLst>
                <a:gd name="T0" fmla="*/ 138 w 153"/>
                <a:gd name="T1" fmla="*/ 177 h 227"/>
                <a:gd name="T2" fmla="*/ 16 w 153"/>
                <a:gd name="T3" fmla="*/ 177 h 227"/>
                <a:gd name="T4" fmla="*/ 16 w 153"/>
                <a:gd name="T5" fmla="*/ 16 h 227"/>
                <a:gd name="T6" fmla="*/ 138 w 153"/>
                <a:gd name="T7" fmla="*/ 16 h 227"/>
                <a:gd name="T8" fmla="*/ 138 w 153"/>
                <a:gd name="T9" fmla="*/ 103 h 227"/>
                <a:gd name="T10" fmla="*/ 139 w 153"/>
                <a:gd name="T11" fmla="*/ 102 h 227"/>
                <a:gd name="T12" fmla="*/ 153 w 153"/>
                <a:gd name="T13" fmla="*/ 94 h 227"/>
                <a:gd name="T14" fmla="*/ 153 w 153"/>
                <a:gd name="T15" fmla="*/ 13 h 227"/>
                <a:gd name="T16" fmla="*/ 141 w 153"/>
                <a:gd name="T17" fmla="*/ 0 h 227"/>
                <a:gd name="T18" fmla="*/ 12 w 153"/>
                <a:gd name="T19" fmla="*/ 0 h 227"/>
                <a:gd name="T20" fmla="*/ 0 w 153"/>
                <a:gd name="T21" fmla="*/ 13 h 227"/>
                <a:gd name="T22" fmla="*/ 0 w 153"/>
                <a:gd name="T23" fmla="*/ 215 h 227"/>
                <a:gd name="T24" fmla="*/ 12 w 153"/>
                <a:gd name="T25" fmla="*/ 227 h 227"/>
                <a:gd name="T26" fmla="*/ 141 w 153"/>
                <a:gd name="T27" fmla="*/ 227 h 227"/>
                <a:gd name="T28" fmla="*/ 153 w 153"/>
                <a:gd name="T29" fmla="*/ 215 h 227"/>
                <a:gd name="T30" fmla="*/ 153 w 153"/>
                <a:gd name="T31" fmla="*/ 176 h 227"/>
                <a:gd name="T32" fmla="*/ 138 w 153"/>
                <a:gd name="T33" fmla="*/ 166 h 227"/>
                <a:gd name="T34" fmla="*/ 138 w 153"/>
                <a:gd name="T35" fmla="*/ 177 h 227"/>
                <a:gd name="T36" fmla="*/ 75 w 153"/>
                <a:gd name="T37" fmla="*/ 221 h 227"/>
                <a:gd name="T38" fmla="*/ 56 w 153"/>
                <a:gd name="T39" fmla="*/ 201 h 227"/>
                <a:gd name="T40" fmla="*/ 75 w 153"/>
                <a:gd name="T41" fmla="*/ 182 h 227"/>
                <a:gd name="T42" fmla="*/ 95 w 153"/>
                <a:gd name="T43" fmla="*/ 201 h 227"/>
                <a:gd name="T44" fmla="*/ 75 w 153"/>
                <a:gd name="T45" fmla="*/ 221 h 2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3"/>
                <a:gd name="T70" fmla="*/ 0 h 227"/>
                <a:gd name="T71" fmla="*/ 153 w 153"/>
                <a:gd name="T72" fmla="*/ 227 h 2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3" h="227">
                  <a:moveTo>
                    <a:pt x="138" y="177"/>
                  </a:moveTo>
                  <a:cubicBezTo>
                    <a:pt x="16" y="177"/>
                    <a:pt x="16" y="177"/>
                    <a:pt x="16" y="177"/>
                  </a:cubicBezTo>
                  <a:cubicBezTo>
                    <a:pt x="16" y="16"/>
                    <a:pt x="16" y="16"/>
                    <a:pt x="16" y="16"/>
                  </a:cubicBezTo>
                  <a:cubicBezTo>
                    <a:pt x="138" y="16"/>
                    <a:pt x="138" y="16"/>
                    <a:pt x="138" y="16"/>
                  </a:cubicBezTo>
                  <a:cubicBezTo>
                    <a:pt x="138" y="103"/>
                    <a:pt x="138" y="103"/>
                    <a:pt x="138" y="103"/>
                  </a:cubicBezTo>
                  <a:cubicBezTo>
                    <a:pt x="138" y="103"/>
                    <a:pt x="139" y="102"/>
                    <a:pt x="139" y="102"/>
                  </a:cubicBezTo>
                  <a:cubicBezTo>
                    <a:pt x="144" y="98"/>
                    <a:pt x="148" y="95"/>
                    <a:pt x="153" y="94"/>
                  </a:cubicBezTo>
                  <a:cubicBezTo>
                    <a:pt x="153" y="13"/>
                    <a:pt x="153" y="13"/>
                    <a:pt x="153" y="13"/>
                  </a:cubicBezTo>
                  <a:cubicBezTo>
                    <a:pt x="153" y="6"/>
                    <a:pt x="148" y="0"/>
                    <a:pt x="141" y="0"/>
                  </a:cubicBezTo>
                  <a:cubicBezTo>
                    <a:pt x="12" y="0"/>
                    <a:pt x="12" y="0"/>
                    <a:pt x="12" y="0"/>
                  </a:cubicBezTo>
                  <a:cubicBezTo>
                    <a:pt x="6" y="0"/>
                    <a:pt x="0" y="6"/>
                    <a:pt x="0" y="13"/>
                  </a:cubicBezTo>
                  <a:cubicBezTo>
                    <a:pt x="0" y="215"/>
                    <a:pt x="0" y="215"/>
                    <a:pt x="0" y="215"/>
                  </a:cubicBezTo>
                  <a:cubicBezTo>
                    <a:pt x="0" y="222"/>
                    <a:pt x="6" y="227"/>
                    <a:pt x="12" y="227"/>
                  </a:cubicBezTo>
                  <a:cubicBezTo>
                    <a:pt x="141" y="227"/>
                    <a:pt x="141" y="227"/>
                    <a:pt x="141" y="227"/>
                  </a:cubicBezTo>
                  <a:cubicBezTo>
                    <a:pt x="148" y="227"/>
                    <a:pt x="153" y="222"/>
                    <a:pt x="153" y="215"/>
                  </a:cubicBezTo>
                  <a:cubicBezTo>
                    <a:pt x="153" y="176"/>
                    <a:pt x="153" y="176"/>
                    <a:pt x="153" y="176"/>
                  </a:cubicBezTo>
                  <a:cubicBezTo>
                    <a:pt x="148" y="174"/>
                    <a:pt x="142" y="170"/>
                    <a:pt x="138" y="166"/>
                  </a:cubicBezTo>
                  <a:lnTo>
                    <a:pt x="138" y="177"/>
                  </a:lnTo>
                  <a:close/>
                  <a:moveTo>
                    <a:pt x="75" y="221"/>
                  </a:moveTo>
                  <a:cubicBezTo>
                    <a:pt x="65" y="221"/>
                    <a:pt x="56" y="212"/>
                    <a:pt x="56" y="201"/>
                  </a:cubicBezTo>
                  <a:cubicBezTo>
                    <a:pt x="56" y="191"/>
                    <a:pt x="65" y="182"/>
                    <a:pt x="75" y="182"/>
                  </a:cubicBezTo>
                  <a:cubicBezTo>
                    <a:pt x="86" y="182"/>
                    <a:pt x="95" y="191"/>
                    <a:pt x="95" y="201"/>
                  </a:cubicBezTo>
                  <a:cubicBezTo>
                    <a:pt x="95" y="212"/>
                    <a:pt x="86" y="221"/>
                    <a:pt x="75" y="221"/>
                  </a:cubicBezTo>
                  <a:close/>
                </a:path>
              </a:pathLst>
            </a:custGeom>
            <a:solidFill>
              <a:srgbClr val="FCFCFC"/>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19502" name="Freeform 158">
              <a:extLst>
                <a:ext uri="{FF2B5EF4-FFF2-40B4-BE49-F238E27FC236}">
                  <a16:creationId xmlns:a16="http://schemas.microsoft.com/office/drawing/2014/main" id="{2541D493-B4C8-4017-88A6-592B8A901D27}"/>
                </a:ext>
              </a:extLst>
            </p:cNvPr>
            <p:cNvSpPr>
              <a:spLocks noEditPoints="1" noChangeArrowheads="1"/>
            </p:cNvSpPr>
            <p:nvPr/>
          </p:nvSpPr>
          <p:spPr bwMode="auto">
            <a:xfrm>
              <a:off x="275600" y="202729"/>
              <a:ext cx="190584" cy="190584"/>
            </a:xfrm>
            <a:custGeom>
              <a:avLst/>
              <a:gdLst>
                <a:gd name="T0" fmla="*/ 72 w 86"/>
                <a:gd name="T1" fmla="*/ 17 h 86"/>
                <a:gd name="T2" fmla="*/ 18 w 86"/>
                <a:gd name="T3" fmla="*/ 14 h 86"/>
                <a:gd name="T4" fmla="*/ 14 w 86"/>
                <a:gd name="T5" fmla="*/ 68 h 86"/>
                <a:gd name="T6" fmla="*/ 69 w 86"/>
                <a:gd name="T7" fmla="*/ 72 h 86"/>
                <a:gd name="T8" fmla="*/ 72 w 86"/>
                <a:gd name="T9" fmla="*/ 17 h 86"/>
                <a:gd name="T10" fmla="*/ 46 w 86"/>
                <a:gd name="T11" fmla="*/ 63 h 86"/>
                <a:gd name="T12" fmla="*/ 46 w 86"/>
                <a:gd name="T13" fmla="*/ 70 h 86"/>
                <a:gd name="T14" fmla="*/ 40 w 86"/>
                <a:gd name="T15" fmla="*/ 70 h 86"/>
                <a:gd name="T16" fmla="*/ 40 w 86"/>
                <a:gd name="T17" fmla="*/ 64 h 86"/>
                <a:gd name="T18" fmla="*/ 28 w 86"/>
                <a:gd name="T19" fmla="*/ 61 h 86"/>
                <a:gd name="T20" fmla="*/ 30 w 86"/>
                <a:gd name="T21" fmla="*/ 53 h 86"/>
                <a:gd name="T22" fmla="*/ 41 w 86"/>
                <a:gd name="T23" fmla="*/ 56 h 86"/>
                <a:gd name="T24" fmla="*/ 48 w 86"/>
                <a:gd name="T25" fmla="*/ 52 h 86"/>
                <a:gd name="T26" fmla="*/ 41 w 86"/>
                <a:gd name="T27" fmla="*/ 46 h 86"/>
                <a:gd name="T28" fmla="*/ 29 w 86"/>
                <a:gd name="T29" fmla="*/ 34 h 86"/>
                <a:gd name="T30" fmla="*/ 40 w 86"/>
                <a:gd name="T31" fmla="*/ 22 h 86"/>
                <a:gd name="T32" fmla="*/ 40 w 86"/>
                <a:gd name="T33" fmla="*/ 15 h 86"/>
                <a:gd name="T34" fmla="*/ 47 w 86"/>
                <a:gd name="T35" fmla="*/ 15 h 86"/>
                <a:gd name="T36" fmla="*/ 47 w 86"/>
                <a:gd name="T37" fmla="*/ 21 h 86"/>
                <a:gd name="T38" fmla="*/ 56 w 86"/>
                <a:gd name="T39" fmla="*/ 23 h 86"/>
                <a:gd name="T40" fmla="*/ 54 w 86"/>
                <a:gd name="T41" fmla="*/ 31 h 86"/>
                <a:gd name="T42" fmla="*/ 45 w 86"/>
                <a:gd name="T43" fmla="*/ 29 h 86"/>
                <a:gd name="T44" fmla="*/ 39 w 86"/>
                <a:gd name="T45" fmla="*/ 32 h 86"/>
                <a:gd name="T46" fmla="*/ 47 w 86"/>
                <a:gd name="T47" fmla="*/ 38 h 86"/>
                <a:gd name="T48" fmla="*/ 58 w 86"/>
                <a:gd name="T49" fmla="*/ 51 h 86"/>
                <a:gd name="T50" fmla="*/ 46 w 86"/>
                <a:gd name="T51" fmla="*/ 63 h 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6"/>
                <a:gd name="T79" fmla="*/ 0 h 86"/>
                <a:gd name="T80" fmla="*/ 86 w 86"/>
                <a:gd name="T81" fmla="*/ 86 h 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6" h="86">
                  <a:moveTo>
                    <a:pt x="72" y="17"/>
                  </a:moveTo>
                  <a:cubicBezTo>
                    <a:pt x="58" y="1"/>
                    <a:pt x="34" y="0"/>
                    <a:pt x="18" y="14"/>
                  </a:cubicBezTo>
                  <a:cubicBezTo>
                    <a:pt x="2" y="28"/>
                    <a:pt x="0" y="52"/>
                    <a:pt x="14" y="68"/>
                  </a:cubicBezTo>
                  <a:cubicBezTo>
                    <a:pt x="28" y="84"/>
                    <a:pt x="53" y="86"/>
                    <a:pt x="69" y="72"/>
                  </a:cubicBezTo>
                  <a:cubicBezTo>
                    <a:pt x="85" y="58"/>
                    <a:pt x="86" y="33"/>
                    <a:pt x="72" y="17"/>
                  </a:cubicBezTo>
                  <a:close/>
                  <a:moveTo>
                    <a:pt x="46" y="63"/>
                  </a:moveTo>
                  <a:cubicBezTo>
                    <a:pt x="46" y="70"/>
                    <a:pt x="46" y="70"/>
                    <a:pt x="46" y="70"/>
                  </a:cubicBezTo>
                  <a:cubicBezTo>
                    <a:pt x="40" y="70"/>
                    <a:pt x="40" y="70"/>
                    <a:pt x="40" y="70"/>
                  </a:cubicBezTo>
                  <a:cubicBezTo>
                    <a:pt x="40" y="64"/>
                    <a:pt x="40" y="64"/>
                    <a:pt x="40" y="64"/>
                  </a:cubicBezTo>
                  <a:cubicBezTo>
                    <a:pt x="35" y="64"/>
                    <a:pt x="31" y="62"/>
                    <a:pt x="28" y="61"/>
                  </a:cubicBezTo>
                  <a:cubicBezTo>
                    <a:pt x="30" y="53"/>
                    <a:pt x="30" y="53"/>
                    <a:pt x="30" y="53"/>
                  </a:cubicBezTo>
                  <a:cubicBezTo>
                    <a:pt x="33" y="55"/>
                    <a:pt x="37" y="56"/>
                    <a:pt x="41" y="56"/>
                  </a:cubicBezTo>
                  <a:cubicBezTo>
                    <a:pt x="45" y="56"/>
                    <a:pt x="48" y="54"/>
                    <a:pt x="48" y="52"/>
                  </a:cubicBezTo>
                  <a:cubicBezTo>
                    <a:pt x="48" y="49"/>
                    <a:pt x="46" y="48"/>
                    <a:pt x="41" y="46"/>
                  </a:cubicBezTo>
                  <a:cubicBezTo>
                    <a:pt x="34" y="44"/>
                    <a:pt x="29" y="40"/>
                    <a:pt x="29" y="34"/>
                  </a:cubicBezTo>
                  <a:cubicBezTo>
                    <a:pt x="29" y="28"/>
                    <a:pt x="33" y="23"/>
                    <a:pt x="40" y="22"/>
                  </a:cubicBezTo>
                  <a:cubicBezTo>
                    <a:pt x="40" y="15"/>
                    <a:pt x="40" y="15"/>
                    <a:pt x="40" y="15"/>
                  </a:cubicBezTo>
                  <a:cubicBezTo>
                    <a:pt x="47" y="15"/>
                    <a:pt x="47" y="15"/>
                    <a:pt x="47" y="15"/>
                  </a:cubicBezTo>
                  <a:cubicBezTo>
                    <a:pt x="47" y="21"/>
                    <a:pt x="47" y="21"/>
                    <a:pt x="47" y="21"/>
                  </a:cubicBezTo>
                  <a:cubicBezTo>
                    <a:pt x="51" y="21"/>
                    <a:pt x="54" y="22"/>
                    <a:pt x="56" y="23"/>
                  </a:cubicBezTo>
                  <a:cubicBezTo>
                    <a:pt x="54" y="31"/>
                    <a:pt x="54" y="31"/>
                    <a:pt x="54" y="31"/>
                  </a:cubicBezTo>
                  <a:cubicBezTo>
                    <a:pt x="53" y="30"/>
                    <a:pt x="50" y="29"/>
                    <a:pt x="45" y="29"/>
                  </a:cubicBezTo>
                  <a:cubicBezTo>
                    <a:pt x="40" y="29"/>
                    <a:pt x="39" y="31"/>
                    <a:pt x="39" y="32"/>
                  </a:cubicBezTo>
                  <a:cubicBezTo>
                    <a:pt x="39" y="35"/>
                    <a:pt x="41" y="36"/>
                    <a:pt x="47" y="38"/>
                  </a:cubicBezTo>
                  <a:cubicBezTo>
                    <a:pt x="55" y="41"/>
                    <a:pt x="58" y="45"/>
                    <a:pt x="58" y="51"/>
                  </a:cubicBezTo>
                  <a:cubicBezTo>
                    <a:pt x="58" y="57"/>
                    <a:pt x="54" y="62"/>
                    <a:pt x="46" y="63"/>
                  </a:cubicBezTo>
                  <a:close/>
                </a:path>
              </a:pathLst>
            </a:custGeom>
            <a:solidFill>
              <a:srgbClr val="FCFCFC"/>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grpSp>
      <p:pic>
        <p:nvPicPr>
          <p:cNvPr id="2" name="Proyecto modular silla de ruedas inteligente version fianl_Trim_Trim">
            <a:hlinkClick r:id="" action="ppaction://media"/>
            <a:extLst>
              <a:ext uri="{FF2B5EF4-FFF2-40B4-BE49-F238E27FC236}">
                <a16:creationId xmlns:a16="http://schemas.microsoft.com/office/drawing/2014/main" id="{E086BB00-E2C5-47A4-B647-B5DAFD130C0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485941" y="2908300"/>
            <a:ext cx="3160889" cy="1778000"/>
          </a:xfrm>
          <a:prstGeom prst="rect">
            <a:avLst/>
          </a:prstGeom>
        </p:spPr>
      </p:pic>
      <p:pic>
        <p:nvPicPr>
          <p:cNvPr id="6" name="Imagen 5">
            <a:extLst>
              <a:ext uri="{FF2B5EF4-FFF2-40B4-BE49-F238E27FC236}">
                <a16:creationId xmlns:a16="http://schemas.microsoft.com/office/drawing/2014/main" id="{BDE14C2B-586E-4C87-BFF2-AE287DCA67C9}"/>
              </a:ext>
            </a:extLst>
          </p:cNvPr>
          <p:cNvPicPr>
            <a:picLocks noChangeAspect="1"/>
          </p:cNvPicPr>
          <p:nvPr/>
        </p:nvPicPr>
        <p:blipFill>
          <a:blip r:embed="rId5"/>
          <a:stretch>
            <a:fillRect/>
          </a:stretch>
        </p:blipFill>
        <p:spPr>
          <a:xfrm>
            <a:off x="7251361" y="4943475"/>
            <a:ext cx="3565864" cy="1665435"/>
          </a:xfrm>
          <a:prstGeom prst="rect">
            <a:avLst/>
          </a:prstGeom>
        </p:spPr>
      </p:pic>
      <p:pic>
        <p:nvPicPr>
          <p:cNvPr id="8" name="Imagen 7">
            <a:extLst>
              <a:ext uri="{FF2B5EF4-FFF2-40B4-BE49-F238E27FC236}">
                <a16:creationId xmlns:a16="http://schemas.microsoft.com/office/drawing/2014/main" id="{8C32608C-63DE-4DB1-99BA-C125DF9B4EF1}"/>
              </a:ext>
            </a:extLst>
          </p:cNvPr>
          <p:cNvPicPr>
            <a:picLocks noChangeAspect="1"/>
          </p:cNvPicPr>
          <p:nvPr/>
        </p:nvPicPr>
        <p:blipFill>
          <a:blip r:embed="rId6"/>
          <a:stretch>
            <a:fillRect/>
          </a:stretch>
        </p:blipFill>
        <p:spPr>
          <a:xfrm>
            <a:off x="7251361" y="961729"/>
            <a:ext cx="3565863" cy="1713110"/>
          </a:xfrm>
          <a:prstGeom prst="rect">
            <a:avLst/>
          </a:prstGeom>
        </p:spPr>
      </p:pic>
      <p:grpSp>
        <p:nvGrpSpPr>
          <p:cNvPr id="58" name="组合 50">
            <a:extLst>
              <a:ext uri="{FF2B5EF4-FFF2-40B4-BE49-F238E27FC236}">
                <a16:creationId xmlns:a16="http://schemas.microsoft.com/office/drawing/2014/main" id="{FC2FF6AF-A591-4F86-94A2-561F14F1117E}"/>
              </a:ext>
            </a:extLst>
          </p:cNvPr>
          <p:cNvGrpSpPr>
            <a:grpSpLocks/>
          </p:cNvGrpSpPr>
          <p:nvPr/>
        </p:nvGrpSpPr>
        <p:grpSpPr bwMode="auto">
          <a:xfrm>
            <a:off x="295151" y="3984197"/>
            <a:ext cx="515938" cy="495300"/>
            <a:chOff x="0" y="0"/>
            <a:chExt cx="490600" cy="471805"/>
          </a:xfrm>
        </p:grpSpPr>
        <p:sp>
          <p:nvSpPr>
            <p:cNvPr id="59" name="Oval 131">
              <a:extLst>
                <a:ext uri="{FF2B5EF4-FFF2-40B4-BE49-F238E27FC236}">
                  <a16:creationId xmlns:a16="http://schemas.microsoft.com/office/drawing/2014/main" id="{9DEA69B7-6B9A-4C90-A740-5AED0071989A}"/>
                </a:ext>
              </a:extLst>
            </p:cNvPr>
            <p:cNvSpPr>
              <a:spLocks noChangeArrowheads="1"/>
            </p:cNvSpPr>
            <p:nvPr/>
          </p:nvSpPr>
          <p:spPr bwMode="auto">
            <a:xfrm>
              <a:off x="134915" y="0"/>
              <a:ext cx="220770" cy="223595"/>
            </a:xfrm>
            <a:prstGeom prst="ellipse">
              <a:avLst/>
            </a:prstGeom>
            <a:solidFill>
              <a:srgbClr val="FFFFF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60" name="Freeform 134">
              <a:extLst>
                <a:ext uri="{FF2B5EF4-FFF2-40B4-BE49-F238E27FC236}">
                  <a16:creationId xmlns:a16="http://schemas.microsoft.com/office/drawing/2014/main" id="{AA04EDFB-FF66-4072-9BF4-ACF6F64936F1}"/>
                </a:ext>
              </a:extLst>
            </p:cNvPr>
            <p:cNvSpPr>
              <a:spLocks noChangeArrowheads="1"/>
            </p:cNvSpPr>
            <p:nvPr/>
          </p:nvSpPr>
          <p:spPr bwMode="auto">
            <a:xfrm>
              <a:off x="0" y="258467"/>
              <a:ext cx="490600" cy="213338"/>
            </a:xfrm>
            <a:custGeom>
              <a:avLst/>
              <a:gdLst>
                <a:gd name="T0" fmla="*/ 35 w 200"/>
                <a:gd name="T1" fmla="*/ 87 h 87"/>
                <a:gd name="T2" fmla="*/ 35 w 200"/>
                <a:gd name="T3" fmla="*/ 72 h 87"/>
                <a:gd name="T4" fmla="*/ 46 w 200"/>
                <a:gd name="T5" fmla="*/ 72 h 87"/>
                <a:gd name="T6" fmla="*/ 46 w 200"/>
                <a:gd name="T7" fmla="*/ 87 h 87"/>
                <a:gd name="T8" fmla="*/ 155 w 200"/>
                <a:gd name="T9" fmla="*/ 87 h 87"/>
                <a:gd name="T10" fmla="*/ 155 w 200"/>
                <a:gd name="T11" fmla="*/ 72 h 87"/>
                <a:gd name="T12" fmla="*/ 166 w 200"/>
                <a:gd name="T13" fmla="*/ 72 h 87"/>
                <a:gd name="T14" fmla="*/ 166 w 200"/>
                <a:gd name="T15" fmla="*/ 87 h 87"/>
                <a:gd name="T16" fmla="*/ 199 w 200"/>
                <a:gd name="T17" fmla="*/ 87 h 87"/>
                <a:gd name="T18" fmla="*/ 200 w 200"/>
                <a:gd name="T19" fmla="*/ 43 h 87"/>
                <a:gd name="T20" fmla="*/ 156 w 200"/>
                <a:gd name="T21" fmla="*/ 0 h 87"/>
                <a:gd name="T22" fmla="*/ 156 w 200"/>
                <a:gd name="T23" fmla="*/ 0 h 87"/>
                <a:gd name="T24" fmla="*/ 156 w 200"/>
                <a:gd name="T25" fmla="*/ 0 h 87"/>
                <a:gd name="T26" fmla="*/ 140 w 200"/>
                <a:gd name="T27" fmla="*/ 0 h 87"/>
                <a:gd name="T28" fmla="*/ 100 w 200"/>
                <a:gd name="T29" fmla="*/ 80 h 87"/>
                <a:gd name="T30" fmla="*/ 60 w 200"/>
                <a:gd name="T31" fmla="*/ 0 h 87"/>
                <a:gd name="T32" fmla="*/ 45 w 200"/>
                <a:gd name="T33" fmla="*/ 0 h 87"/>
                <a:gd name="T34" fmla="*/ 45 w 200"/>
                <a:gd name="T35" fmla="*/ 0 h 87"/>
                <a:gd name="T36" fmla="*/ 44 w 200"/>
                <a:gd name="T37" fmla="*/ 0 h 87"/>
                <a:gd name="T38" fmla="*/ 1 w 200"/>
                <a:gd name="T39" fmla="*/ 43 h 87"/>
                <a:gd name="T40" fmla="*/ 0 w 200"/>
                <a:gd name="T41" fmla="*/ 87 h 87"/>
                <a:gd name="T42" fmla="*/ 35 w 200"/>
                <a:gd name="T43" fmla="*/ 87 h 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0"/>
                <a:gd name="T67" fmla="*/ 0 h 87"/>
                <a:gd name="T68" fmla="*/ 200 w 200"/>
                <a:gd name="T69" fmla="*/ 87 h 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0" h="87">
                  <a:moveTo>
                    <a:pt x="35" y="87"/>
                  </a:moveTo>
                  <a:cubicBezTo>
                    <a:pt x="35" y="72"/>
                    <a:pt x="35" y="72"/>
                    <a:pt x="35" y="72"/>
                  </a:cubicBezTo>
                  <a:cubicBezTo>
                    <a:pt x="46" y="72"/>
                    <a:pt x="46" y="72"/>
                    <a:pt x="46" y="72"/>
                  </a:cubicBezTo>
                  <a:cubicBezTo>
                    <a:pt x="46" y="87"/>
                    <a:pt x="46" y="87"/>
                    <a:pt x="46" y="87"/>
                  </a:cubicBezTo>
                  <a:cubicBezTo>
                    <a:pt x="155" y="87"/>
                    <a:pt x="155" y="87"/>
                    <a:pt x="155" y="87"/>
                  </a:cubicBezTo>
                  <a:cubicBezTo>
                    <a:pt x="155" y="72"/>
                    <a:pt x="155" y="72"/>
                    <a:pt x="155" y="72"/>
                  </a:cubicBezTo>
                  <a:cubicBezTo>
                    <a:pt x="166" y="72"/>
                    <a:pt x="166" y="72"/>
                    <a:pt x="166" y="72"/>
                  </a:cubicBezTo>
                  <a:cubicBezTo>
                    <a:pt x="166" y="87"/>
                    <a:pt x="166" y="87"/>
                    <a:pt x="166" y="87"/>
                  </a:cubicBezTo>
                  <a:cubicBezTo>
                    <a:pt x="199" y="87"/>
                    <a:pt x="199" y="87"/>
                    <a:pt x="199" y="87"/>
                  </a:cubicBezTo>
                  <a:cubicBezTo>
                    <a:pt x="199" y="47"/>
                    <a:pt x="200" y="43"/>
                    <a:pt x="200" y="43"/>
                  </a:cubicBezTo>
                  <a:cubicBezTo>
                    <a:pt x="200" y="19"/>
                    <a:pt x="180" y="0"/>
                    <a:pt x="156" y="0"/>
                  </a:cubicBezTo>
                  <a:cubicBezTo>
                    <a:pt x="156" y="0"/>
                    <a:pt x="156" y="0"/>
                    <a:pt x="156" y="0"/>
                  </a:cubicBezTo>
                  <a:cubicBezTo>
                    <a:pt x="156" y="0"/>
                    <a:pt x="156" y="0"/>
                    <a:pt x="156" y="0"/>
                  </a:cubicBezTo>
                  <a:cubicBezTo>
                    <a:pt x="140" y="0"/>
                    <a:pt x="140" y="0"/>
                    <a:pt x="140" y="0"/>
                  </a:cubicBezTo>
                  <a:cubicBezTo>
                    <a:pt x="100" y="80"/>
                    <a:pt x="100" y="80"/>
                    <a:pt x="100" y="80"/>
                  </a:cubicBezTo>
                  <a:cubicBezTo>
                    <a:pt x="60" y="0"/>
                    <a:pt x="60" y="0"/>
                    <a:pt x="60" y="0"/>
                  </a:cubicBezTo>
                  <a:cubicBezTo>
                    <a:pt x="45" y="0"/>
                    <a:pt x="45" y="0"/>
                    <a:pt x="45" y="0"/>
                  </a:cubicBezTo>
                  <a:cubicBezTo>
                    <a:pt x="45" y="0"/>
                    <a:pt x="45" y="0"/>
                    <a:pt x="45" y="0"/>
                  </a:cubicBezTo>
                  <a:cubicBezTo>
                    <a:pt x="45" y="0"/>
                    <a:pt x="44" y="0"/>
                    <a:pt x="44" y="0"/>
                  </a:cubicBezTo>
                  <a:cubicBezTo>
                    <a:pt x="20" y="0"/>
                    <a:pt x="1" y="19"/>
                    <a:pt x="1" y="43"/>
                  </a:cubicBezTo>
                  <a:cubicBezTo>
                    <a:pt x="1" y="43"/>
                    <a:pt x="0" y="47"/>
                    <a:pt x="0" y="87"/>
                  </a:cubicBezTo>
                  <a:lnTo>
                    <a:pt x="35" y="87"/>
                  </a:lnTo>
                  <a:close/>
                </a:path>
              </a:pathLst>
            </a:custGeom>
            <a:solidFill>
              <a:srgbClr val="FFFFF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9218" name="文本框 24">
            <a:extLst>
              <a:ext uri="{FF2B5EF4-FFF2-40B4-BE49-F238E27FC236}">
                <a16:creationId xmlns:a16="http://schemas.microsoft.com/office/drawing/2014/main" id="{C75AD24D-7F8D-4AAB-907C-686747CABD13}"/>
              </a:ext>
            </a:extLst>
          </p:cNvPr>
          <p:cNvSpPr>
            <a:spLocks noChangeArrowheads="1"/>
          </p:cNvSpPr>
          <p:nvPr/>
        </p:nvSpPr>
        <p:spPr bwMode="auto">
          <a:xfrm>
            <a:off x="4738412" y="249238"/>
            <a:ext cx="28547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200" b="1" dirty="0">
                <a:solidFill>
                  <a:srgbClr val="000000"/>
                </a:solidFill>
                <a:latin typeface="Calibri" panose="020F0502020204030204" pitchFamily="34" charset="0"/>
                <a:cs typeface="Calibri" panose="020F0502020204030204" pitchFamily="34" charset="0"/>
                <a:sym typeface="Calibri" panose="020F0502020204030204" pitchFamily="34" charset="0"/>
              </a:rPr>
              <a:t>  </a:t>
            </a:r>
            <a:r>
              <a:rPr lang="en-US" altLang="zh-CN" sz="2800" b="1" dirty="0">
                <a:solidFill>
                  <a:srgbClr val="3F3F3F"/>
                </a:solidFill>
                <a:sym typeface="方正姚体" panose="02010601030101010101" pitchFamily="2" charset="-122"/>
              </a:rPr>
              <a:t>Ciena y Arista </a:t>
            </a:r>
          </a:p>
        </p:txBody>
      </p:sp>
      <p:grpSp>
        <p:nvGrpSpPr>
          <p:cNvPr id="9219" name="组合 3">
            <a:extLst>
              <a:ext uri="{FF2B5EF4-FFF2-40B4-BE49-F238E27FC236}">
                <a16:creationId xmlns:a16="http://schemas.microsoft.com/office/drawing/2014/main" id="{27EE8671-F60F-40CE-99B3-29C4B75E0510}"/>
              </a:ext>
            </a:extLst>
          </p:cNvPr>
          <p:cNvGrpSpPr>
            <a:grpSpLocks/>
          </p:cNvGrpSpPr>
          <p:nvPr/>
        </p:nvGrpSpPr>
        <p:grpSpPr bwMode="auto">
          <a:xfrm>
            <a:off x="2878138" y="0"/>
            <a:ext cx="922337" cy="550863"/>
            <a:chOff x="0" y="0"/>
            <a:chExt cx="1165289" cy="968188"/>
          </a:xfrm>
        </p:grpSpPr>
        <p:sp>
          <p:nvSpPr>
            <p:cNvPr id="9220" name="平行四边形 18">
              <a:extLst>
                <a:ext uri="{FF2B5EF4-FFF2-40B4-BE49-F238E27FC236}">
                  <a16:creationId xmlns:a16="http://schemas.microsoft.com/office/drawing/2014/main" id="{28150146-4B53-47F4-86D3-217E9242CC93}"/>
                </a:ext>
              </a:extLst>
            </p:cNvPr>
            <p:cNvSpPr>
              <a:spLocks noChangeArrowheads="1"/>
            </p:cNvSpPr>
            <p:nvPr/>
          </p:nvSpPr>
          <p:spPr bwMode="auto">
            <a:xfrm flipH="1" flipV="1">
              <a:off x="155649" y="0"/>
              <a:ext cx="1009640" cy="968188"/>
            </a:xfrm>
            <a:prstGeom prst="parallelogram">
              <a:avLst>
                <a:gd name="adj" fmla="val 56360"/>
              </a:avLst>
            </a:prstGeom>
            <a:solidFill>
              <a:srgbClr val="3F3E40"/>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9221" name="平行四边形 16">
              <a:extLst>
                <a:ext uri="{FF2B5EF4-FFF2-40B4-BE49-F238E27FC236}">
                  <a16:creationId xmlns:a16="http://schemas.microsoft.com/office/drawing/2014/main" id="{9F72DC61-3CA2-44F6-872E-6EED174682A6}"/>
                </a:ext>
              </a:extLst>
            </p:cNvPr>
            <p:cNvSpPr>
              <a:spLocks noChangeArrowheads="1"/>
            </p:cNvSpPr>
            <p:nvPr/>
          </p:nvSpPr>
          <p:spPr bwMode="auto">
            <a:xfrm flipH="1" flipV="1">
              <a:off x="0" y="1"/>
              <a:ext cx="827231" cy="793268"/>
            </a:xfrm>
            <a:prstGeom prst="parallelogram">
              <a:avLst>
                <a:gd name="adj" fmla="val 56360"/>
              </a:avLst>
            </a:prstGeom>
            <a:solidFill>
              <a:srgbClr val="00A1D8"/>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9222" name="平行四边形 15">
              <a:extLst>
                <a:ext uri="{FF2B5EF4-FFF2-40B4-BE49-F238E27FC236}">
                  <a16:creationId xmlns:a16="http://schemas.microsoft.com/office/drawing/2014/main" id="{4C53D713-98AD-4CBE-9D6E-134578F2722C}"/>
                </a:ext>
              </a:extLst>
            </p:cNvPr>
            <p:cNvSpPr>
              <a:spLocks noChangeArrowheads="1"/>
            </p:cNvSpPr>
            <p:nvPr/>
          </p:nvSpPr>
          <p:spPr bwMode="auto">
            <a:xfrm flipH="1" flipV="1">
              <a:off x="216160" y="1"/>
              <a:ext cx="676827" cy="649039"/>
            </a:xfrm>
            <a:prstGeom prst="parallelogram">
              <a:avLst>
                <a:gd name="adj" fmla="val 56360"/>
              </a:avLst>
            </a:prstGeom>
            <a:solidFill>
              <a:srgbClr val="D6DADD"/>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grpSp>
        <p:nvGrpSpPr>
          <p:cNvPr id="9223" name="组合 22">
            <a:extLst>
              <a:ext uri="{FF2B5EF4-FFF2-40B4-BE49-F238E27FC236}">
                <a16:creationId xmlns:a16="http://schemas.microsoft.com/office/drawing/2014/main" id="{9DD61BBC-6C22-4863-A520-98B15E30CA2F}"/>
              </a:ext>
            </a:extLst>
          </p:cNvPr>
          <p:cNvGrpSpPr>
            <a:grpSpLocks/>
          </p:cNvGrpSpPr>
          <p:nvPr/>
        </p:nvGrpSpPr>
        <p:grpSpPr bwMode="auto">
          <a:xfrm>
            <a:off x="8623300" y="0"/>
            <a:ext cx="923925" cy="550863"/>
            <a:chOff x="0" y="0"/>
            <a:chExt cx="1165289" cy="968188"/>
          </a:xfrm>
        </p:grpSpPr>
        <p:sp>
          <p:nvSpPr>
            <p:cNvPr id="9224" name="平行四边形 23">
              <a:extLst>
                <a:ext uri="{FF2B5EF4-FFF2-40B4-BE49-F238E27FC236}">
                  <a16:creationId xmlns:a16="http://schemas.microsoft.com/office/drawing/2014/main" id="{F78D1541-FE78-4DA6-B573-B9383966529A}"/>
                </a:ext>
              </a:extLst>
            </p:cNvPr>
            <p:cNvSpPr>
              <a:spLocks noChangeArrowheads="1"/>
            </p:cNvSpPr>
            <p:nvPr/>
          </p:nvSpPr>
          <p:spPr bwMode="auto">
            <a:xfrm flipH="1" flipV="1">
              <a:off x="155649" y="0"/>
              <a:ext cx="1009640" cy="968188"/>
            </a:xfrm>
            <a:prstGeom prst="parallelogram">
              <a:avLst>
                <a:gd name="adj" fmla="val 56360"/>
              </a:avLst>
            </a:prstGeom>
            <a:solidFill>
              <a:srgbClr val="3F3E40"/>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9225" name="平行四边形 26">
              <a:extLst>
                <a:ext uri="{FF2B5EF4-FFF2-40B4-BE49-F238E27FC236}">
                  <a16:creationId xmlns:a16="http://schemas.microsoft.com/office/drawing/2014/main" id="{B8967073-9564-48E7-AFB8-31B2F0C5A103}"/>
                </a:ext>
              </a:extLst>
            </p:cNvPr>
            <p:cNvSpPr>
              <a:spLocks noChangeArrowheads="1"/>
            </p:cNvSpPr>
            <p:nvPr/>
          </p:nvSpPr>
          <p:spPr bwMode="auto">
            <a:xfrm flipH="1" flipV="1">
              <a:off x="0" y="1"/>
              <a:ext cx="827231" cy="793268"/>
            </a:xfrm>
            <a:prstGeom prst="parallelogram">
              <a:avLst>
                <a:gd name="adj" fmla="val 56360"/>
              </a:avLst>
            </a:prstGeom>
            <a:solidFill>
              <a:srgbClr val="00A1D8"/>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9226" name="平行四边形 32">
              <a:extLst>
                <a:ext uri="{FF2B5EF4-FFF2-40B4-BE49-F238E27FC236}">
                  <a16:creationId xmlns:a16="http://schemas.microsoft.com/office/drawing/2014/main" id="{02ED4D23-2321-43AF-8836-1D8DE9BEA6C1}"/>
                </a:ext>
              </a:extLst>
            </p:cNvPr>
            <p:cNvSpPr>
              <a:spLocks noChangeArrowheads="1"/>
            </p:cNvSpPr>
            <p:nvPr/>
          </p:nvSpPr>
          <p:spPr bwMode="auto">
            <a:xfrm flipH="1" flipV="1">
              <a:off x="216160" y="1"/>
              <a:ext cx="676827" cy="649039"/>
            </a:xfrm>
            <a:prstGeom prst="parallelogram">
              <a:avLst>
                <a:gd name="adj" fmla="val 56360"/>
              </a:avLst>
            </a:prstGeom>
            <a:solidFill>
              <a:srgbClr val="D6DADD"/>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sp>
        <p:nvSpPr>
          <p:cNvPr id="9230" name="矩形 28">
            <a:extLst>
              <a:ext uri="{FF2B5EF4-FFF2-40B4-BE49-F238E27FC236}">
                <a16:creationId xmlns:a16="http://schemas.microsoft.com/office/drawing/2014/main" id="{069ECC65-7804-4D4A-8A84-59BC0D40E048}"/>
              </a:ext>
            </a:extLst>
          </p:cNvPr>
          <p:cNvSpPr>
            <a:spLocks noChangeArrowheads="1"/>
          </p:cNvSpPr>
          <p:nvPr/>
        </p:nvSpPr>
        <p:spPr bwMode="auto">
          <a:xfrm>
            <a:off x="3424237" y="4151313"/>
            <a:ext cx="8019080" cy="1939925"/>
          </a:xfrm>
          <a:prstGeom prst="rect">
            <a:avLst/>
          </a:prstGeom>
          <a:solidFill>
            <a:srgbClr val="00A1D8"/>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9231" name="文本框 29">
            <a:extLst>
              <a:ext uri="{FF2B5EF4-FFF2-40B4-BE49-F238E27FC236}">
                <a16:creationId xmlns:a16="http://schemas.microsoft.com/office/drawing/2014/main" id="{CC005E7F-CA7E-497C-9CFA-AB3CFFA5076D}"/>
              </a:ext>
            </a:extLst>
          </p:cNvPr>
          <p:cNvSpPr>
            <a:spLocks noChangeArrowheads="1"/>
          </p:cNvSpPr>
          <p:nvPr/>
        </p:nvSpPr>
        <p:spPr bwMode="auto">
          <a:xfrm>
            <a:off x="4081463" y="4395788"/>
            <a:ext cx="7486217"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600" dirty="0">
                <a:solidFill>
                  <a:srgbClr val="FCFCFC"/>
                </a:solidFill>
                <a:latin typeface="方正姚体" panose="02010601030101010101" pitchFamily="2" charset="-122"/>
                <a:ea typeface="方正姚体" panose="02010601030101010101" pitchFamily="2" charset="-122"/>
                <a:sym typeface="方正姚体" panose="02010601030101010101" pitchFamily="2" charset="-122"/>
              </a:rPr>
              <a:t>Ciena y Arista son </a:t>
            </a:r>
            <a:r>
              <a:rPr lang="es-MX" altLang="zh-CN" sz="1600" dirty="0">
                <a:solidFill>
                  <a:srgbClr val="FCFCFC"/>
                </a:solidFill>
                <a:latin typeface="方正姚体" panose="02010601030101010101" pitchFamily="2" charset="-122"/>
                <a:ea typeface="方正姚体" panose="02010601030101010101" pitchFamily="2" charset="-122"/>
                <a:sym typeface="方正姚体" panose="02010601030101010101" pitchFamily="2" charset="-122"/>
              </a:rPr>
              <a:t>compañías</a:t>
            </a:r>
            <a:r>
              <a:rPr lang="en-US" altLang="zh-CN" sz="1600" dirty="0">
                <a:solidFill>
                  <a:srgbClr val="FCFCFC"/>
                </a:solidFill>
                <a:latin typeface="方正姚体" panose="02010601030101010101" pitchFamily="2" charset="-122"/>
                <a:ea typeface="方正姚体" panose="02010601030101010101" pitchFamily="2" charset="-122"/>
                <a:sym typeface="方正姚体" panose="02010601030101010101" pitchFamily="2" charset="-122"/>
              </a:rPr>
              <a:t> </a:t>
            </a:r>
            <a:r>
              <a:rPr lang="es-MX" altLang="zh-CN" sz="1600" dirty="0">
                <a:solidFill>
                  <a:srgbClr val="FCFCFC"/>
                </a:solidFill>
                <a:latin typeface="方正姚体" panose="02010601030101010101" pitchFamily="2" charset="-122"/>
                <a:ea typeface="方正姚体" panose="02010601030101010101" pitchFamily="2" charset="-122"/>
                <a:sym typeface="方正姚体" panose="02010601030101010101" pitchFamily="2" charset="-122"/>
              </a:rPr>
              <a:t>lideres</a:t>
            </a:r>
            <a:r>
              <a:rPr lang="en-US" altLang="zh-CN" sz="1600" dirty="0">
                <a:solidFill>
                  <a:srgbClr val="FCFCFC"/>
                </a:solidFill>
                <a:latin typeface="方正姚体" panose="02010601030101010101" pitchFamily="2" charset="-122"/>
                <a:ea typeface="方正姚体" panose="02010601030101010101" pitchFamily="2" charset="-122"/>
                <a:sym typeface="方正姚体" panose="02010601030101010101" pitchFamily="2" charset="-122"/>
              </a:rPr>
              <a:t> </a:t>
            </a:r>
            <a:r>
              <a:rPr lang="en-US" altLang="zh-CN" sz="1600" dirty="0" err="1">
                <a:solidFill>
                  <a:srgbClr val="FCFCFC"/>
                </a:solidFill>
                <a:latin typeface="方正姚体" panose="02010601030101010101" pitchFamily="2" charset="-122"/>
                <a:ea typeface="方正姚体" panose="02010601030101010101" pitchFamily="2" charset="-122"/>
                <a:sym typeface="方正姚体" panose="02010601030101010101" pitchFamily="2" charset="-122"/>
              </a:rPr>
              <a:t>en</a:t>
            </a:r>
            <a:r>
              <a:rPr lang="en-US" altLang="zh-CN" sz="1600" dirty="0">
                <a:solidFill>
                  <a:srgbClr val="FCFCFC"/>
                </a:solidFill>
                <a:latin typeface="方正姚体" panose="02010601030101010101" pitchFamily="2" charset="-122"/>
                <a:ea typeface="方正姚体" panose="02010601030101010101" pitchFamily="2" charset="-122"/>
                <a:sym typeface="方正姚体" panose="02010601030101010101" pitchFamily="2" charset="-122"/>
              </a:rPr>
              <a:t> networking systems y </a:t>
            </a:r>
          </a:p>
          <a:p>
            <a:r>
              <a:rPr lang="en-US" altLang="zh-CN" sz="1600" dirty="0">
                <a:solidFill>
                  <a:srgbClr val="FCFCFC"/>
                </a:solidFill>
                <a:latin typeface="方正姚体" panose="02010601030101010101" pitchFamily="2" charset="-122"/>
                <a:ea typeface="方正姚体" panose="02010601030101010101" pitchFamily="2" charset="-122"/>
                <a:sym typeface="方正姚体" panose="02010601030101010101" pitchFamily="2" charset="-122"/>
              </a:rPr>
              <a:t>Datacenters. La gran </a:t>
            </a:r>
            <a:r>
              <a:rPr lang="es-MX" altLang="zh-CN" sz="1600" dirty="0">
                <a:solidFill>
                  <a:srgbClr val="FCFCFC"/>
                </a:solidFill>
                <a:latin typeface="方正姚体" panose="02010601030101010101" pitchFamily="2" charset="-122"/>
                <a:ea typeface="方正姚体" panose="02010601030101010101" pitchFamily="2" charset="-122"/>
                <a:sym typeface="方正姚体" panose="02010601030101010101" pitchFamily="2" charset="-122"/>
              </a:rPr>
              <a:t>diferencia</a:t>
            </a:r>
            <a:r>
              <a:rPr lang="en-US" altLang="zh-CN" sz="1600" dirty="0">
                <a:solidFill>
                  <a:srgbClr val="FCFCFC"/>
                </a:solidFill>
                <a:latin typeface="方正姚体" panose="02010601030101010101" pitchFamily="2" charset="-122"/>
                <a:ea typeface="方正姚体" panose="02010601030101010101" pitchFamily="2" charset="-122"/>
                <a:sym typeface="方正姚体" panose="02010601030101010101" pitchFamily="2" charset="-122"/>
              </a:rPr>
              <a:t> es que Arista </a:t>
            </a:r>
            <a:r>
              <a:rPr lang="es-MX" altLang="zh-CN" sz="1600" dirty="0">
                <a:solidFill>
                  <a:srgbClr val="FCFCFC"/>
                </a:solidFill>
                <a:latin typeface="方正姚体" panose="02010601030101010101" pitchFamily="2" charset="-122"/>
                <a:ea typeface="方正姚体" panose="02010601030101010101" pitchFamily="2" charset="-122"/>
                <a:sym typeface="方正姚体" panose="02010601030101010101" pitchFamily="2" charset="-122"/>
              </a:rPr>
              <a:t>enfoca</a:t>
            </a:r>
            <a:r>
              <a:rPr lang="en-US" altLang="zh-CN" sz="1600" dirty="0">
                <a:solidFill>
                  <a:srgbClr val="FCFCFC"/>
                </a:solidFill>
                <a:latin typeface="方正姚体" panose="02010601030101010101" pitchFamily="2" charset="-122"/>
                <a:ea typeface="方正姚体" panose="02010601030101010101" pitchFamily="2" charset="-122"/>
                <a:sym typeface="方正姚体" panose="02010601030101010101" pitchFamily="2" charset="-122"/>
              </a:rPr>
              <a:t> mas sus </a:t>
            </a:r>
          </a:p>
          <a:p>
            <a:r>
              <a:rPr lang="es-GT" altLang="zh-CN" sz="1600" dirty="0">
                <a:solidFill>
                  <a:srgbClr val="FCFCFC"/>
                </a:solidFill>
                <a:latin typeface="方正姚体" panose="02010601030101010101" pitchFamily="2" charset="-122"/>
                <a:ea typeface="方正姚体" panose="02010601030101010101" pitchFamily="2" charset="-122"/>
                <a:sym typeface="方正姚体" panose="02010601030101010101" pitchFamily="2" charset="-122"/>
              </a:rPr>
              <a:t>Productos</a:t>
            </a:r>
            <a:r>
              <a:rPr lang="en-US" altLang="zh-CN" sz="1600" dirty="0">
                <a:solidFill>
                  <a:srgbClr val="FCFCFC"/>
                </a:solidFill>
                <a:latin typeface="方正姚体" panose="02010601030101010101" pitchFamily="2" charset="-122"/>
                <a:ea typeface="方正姚体" panose="02010601030101010101" pitchFamily="2" charset="-122"/>
                <a:sym typeface="方正姚体" panose="02010601030101010101" pitchFamily="2" charset="-122"/>
              </a:rPr>
              <a:t> a </a:t>
            </a:r>
            <a:r>
              <a:rPr lang="es-MX" altLang="zh-CN" sz="1600" dirty="0">
                <a:solidFill>
                  <a:srgbClr val="FCFCFC"/>
                </a:solidFill>
                <a:latin typeface="方正姚体" panose="02010601030101010101" pitchFamily="2" charset="-122"/>
                <a:ea typeface="方正姚体" panose="02010601030101010101" pitchFamily="2" charset="-122"/>
                <a:sym typeface="方正姚体" panose="02010601030101010101" pitchFamily="2" charset="-122"/>
              </a:rPr>
              <a:t>clientes</a:t>
            </a:r>
            <a:r>
              <a:rPr lang="en-US" altLang="zh-CN" sz="1600" dirty="0">
                <a:solidFill>
                  <a:srgbClr val="FCFCFC"/>
                </a:solidFill>
                <a:latin typeface="方正姚体" panose="02010601030101010101" pitchFamily="2" charset="-122"/>
                <a:ea typeface="方正姚体" panose="02010601030101010101" pitchFamily="2" charset="-122"/>
                <a:sym typeface="方正姚体" panose="02010601030101010101" pitchFamily="2" charset="-122"/>
              </a:rPr>
              <a:t> que </a:t>
            </a:r>
            <a:r>
              <a:rPr lang="es-NI" altLang="zh-CN" sz="1600" dirty="0">
                <a:solidFill>
                  <a:srgbClr val="FCFCFC"/>
                </a:solidFill>
                <a:latin typeface="方正姚体" panose="02010601030101010101" pitchFamily="2" charset="-122"/>
                <a:ea typeface="方正姚体" panose="02010601030101010101" pitchFamily="2" charset="-122"/>
                <a:sym typeface="方正姚体" panose="02010601030101010101" pitchFamily="2" charset="-122"/>
              </a:rPr>
              <a:t>desean</a:t>
            </a:r>
            <a:r>
              <a:rPr lang="en-US" altLang="zh-CN" sz="1600" dirty="0">
                <a:solidFill>
                  <a:srgbClr val="FCFCFC"/>
                </a:solidFill>
                <a:latin typeface="方正姚体" panose="02010601030101010101" pitchFamily="2" charset="-122"/>
                <a:ea typeface="方正姚体" panose="02010601030101010101" pitchFamily="2" charset="-122"/>
                <a:sym typeface="方正姚体" panose="02010601030101010101" pitchFamily="2" charset="-122"/>
              </a:rPr>
              <a:t> </a:t>
            </a:r>
            <a:r>
              <a:rPr lang="es-MX" altLang="zh-CN" sz="1600" dirty="0">
                <a:solidFill>
                  <a:srgbClr val="FCFCFC"/>
                </a:solidFill>
                <a:latin typeface="方正姚体" panose="02010601030101010101" pitchFamily="2" charset="-122"/>
                <a:ea typeface="方正姚体" panose="02010601030101010101" pitchFamily="2" charset="-122"/>
                <a:sym typeface="方正姚体" panose="02010601030101010101" pitchFamily="2" charset="-122"/>
              </a:rPr>
              <a:t>servidores</a:t>
            </a:r>
            <a:r>
              <a:rPr lang="en-US" altLang="zh-CN" sz="1600" dirty="0">
                <a:solidFill>
                  <a:srgbClr val="FCFCFC"/>
                </a:solidFill>
                <a:latin typeface="方正姚体" panose="02010601030101010101" pitchFamily="2" charset="-122"/>
                <a:ea typeface="方正姚体" panose="02010601030101010101" pitchFamily="2" charset="-122"/>
                <a:sym typeface="方正姚体" panose="02010601030101010101" pitchFamily="2" charset="-122"/>
              </a:rPr>
              <a:t> de gran </a:t>
            </a:r>
            <a:r>
              <a:rPr lang="es-MX" altLang="zh-CN" sz="1600" dirty="0">
                <a:solidFill>
                  <a:srgbClr val="FCFCFC"/>
                </a:solidFill>
                <a:latin typeface="方正姚体" panose="02010601030101010101" pitchFamily="2" charset="-122"/>
                <a:ea typeface="方正姚体" panose="02010601030101010101" pitchFamily="2" charset="-122"/>
                <a:sym typeface="方正姚体" panose="02010601030101010101" pitchFamily="2" charset="-122"/>
              </a:rPr>
              <a:t>escala</a:t>
            </a:r>
            <a:r>
              <a:rPr lang="en-US" altLang="zh-CN" sz="1600" dirty="0">
                <a:solidFill>
                  <a:srgbClr val="FCFCFC"/>
                </a:solidFill>
                <a:latin typeface="方正姚体" panose="02010601030101010101" pitchFamily="2" charset="-122"/>
                <a:ea typeface="方正姚体" panose="02010601030101010101" pitchFamily="2" charset="-122"/>
                <a:sym typeface="方正姚体" panose="02010601030101010101" pitchFamily="2" charset="-122"/>
              </a:rPr>
              <a:t>.</a:t>
            </a:r>
          </a:p>
          <a:p>
            <a:r>
              <a:rPr lang="en-US" altLang="zh-CN" sz="1600" dirty="0" err="1">
                <a:solidFill>
                  <a:srgbClr val="FCFCFC"/>
                </a:solidFill>
                <a:latin typeface="方正姚体" panose="02010601030101010101" pitchFamily="2" charset="-122"/>
                <a:ea typeface="方正姚体" panose="02010601030101010101" pitchFamily="2" charset="-122"/>
                <a:sym typeface="方正姚体" panose="02010601030101010101" pitchFamily="2" charset="-122"/>
              </a:rPr>
              <a:t>Ciena</a:t>
            </a:r>
            <a:r>
              <a:rPr lang="en-US" altLang="zh-CN" sz="1600" dirty="0">
                <a:solidFill>
                  <a:srgbClr val="FCFCFC"/>
                </a:solidFill>
                <a:latin typeface="方正姚体" panose="02010601030101010101" pitchFamily="2" charset="-122"/>
                <a:ea typeface="方正姚体" panose="02010601030101010101" pitchFamily="2" charset="-122"/>
                <a:sym typeface="方正姚体" panose="02010601030101010101" pitchFamily="2" charset="-122"/>
              </a:rPr>
              <a:t> </a:t>
            </a:r>
            <a:r>
              <a:rPr lang="es-MX" altLang="zh-CN" sz="1600" dirty="0">
                <a:solidFill>
                  <a:srgbClr val="FCFCFC"/>
                </a:solidFill>
                <a:latin typeface="方正姚体" panose="02010601030101010101" pitchFamily="2" charset="-122"/>
                <a:ea typeface="方正姚体" panose="02010601030101010101" pitchFamily="2" charset="-122"/>
                <a:sym typeface="方正姚体" panose="02010601030101010101" pitchFamily="2" charset="-122"/>
              </a:rPr>
              <a:t>tiene</a:t>
            </a:r>
            <a:r>
              <a:rPr lang="en-US" altLang="zh-CN" sz="1600" dirty="0">
                <a:solidFill>
                  <a:srgbClr val="FCFCFC"/>
                </a:solidFill>
                <a:latin typeface="方正姚体" panose="02010601030101010101" pitchFamily="2" charset="-122"/>
                <a:ea typeface="方正姚体" panose="02010601030101010101" pitchFamily="2" charset="-122"/>
                <a:sym typeface="方正姚体" panose="02010601030101010101" pitchFamily="2" charset="-122"/>
              </a:rPr>
              <a:t> una gran </a:t>
            </a:r>
            <a:r>
              <a:rPr lang="es-MX" altLang="zh-CN" sz="1600" dirty="0">
                <a:solidFill>
                  <a:srgbClr val="FCFCFC"/>
                </a:solidFill>
                <a:latin typeface="方正姚体" panose="02010601030101010101" pitchFamily="2" charset="-122"/>
                <a:ea typeface="方正姚体" panose="02010601030101010101" pitchFamily="2" charset="-122"/>
                <a:sym typeface="方正姚体" panose="02010601030101010101" pitchFamily="2" charset="-122"/>
              </a:rPr>
              <a:t>variedad</a:t>
            </a:r>
            <a:r>
              <a:rPr lang="en-US" altLang="zh-CN" sz="1600" dirty="0">
                <a:solidFill>
                  <a:srgbClr val="FCFCFC"/>
                </a:solidFill>
                <a:latin typeface="方正姚体" panose="02010601030101010101" pitchFamily="2" charset="-122"/>
                <a:ea typeface="方正姚体" panose="02010601030101010101" pitchFamily="2" charset="-122"/>
                <a:sym typeface="方正姚体" panose="02010601030101010101" pitchFamily="2" charset="-122"/>
              </a:rPr>
              <a:t> de </a:t>
            </a:r>
            <a:r>
              <a:rPr lang="es-MX" altLang="zh-CN" sz="1600" dirty="0">
                <a:solidFill>
                  <a:srgbClr val="FCFCFC"/>
                </a:solidFill>
                <a:latin typeface="方正姚体" panose="02010601030101010101" pitchFamily="2" charset="-122"/>
                <a:ea typeface="方正姚体" panose="02010601030101010101" pitchFamily="2" charset="-122"/>
                <a:sym typeface="方正姚体" panose="02010601030101010101" pitchFamily="2" charset="-122"/>
              </a:rPr>
              <a:t>productos</a:t>
            </a:r>
            <a:r>
              <a:rPr lang="en-US" altLang="zh-CN" sz="1600" dirty="0">
                <a:solidFill>
                  <a:srgbClr val="FCFCFC"/>
                </a:solidFill>
                <a:latin typeface="方正姚体" panose="02010601030101010101" pitchFamily="2" charset="-122"/>
                <a:ea typeface="方正姚体" panose="02010601030101010101" pitchFamily="2" charset="-122"/>
                <a:sym typeface="方正姚体" panose="02010601030101010101" pitchFamily="2" charset="-122"/>
              </a:rPr>
              <a:t> que </a:t>
            </a:r>
            <a:r>
              <a:rPr lang="es-MX" altLang="zh-CN" sz="1600" dirty="0">
                <a:solidFill>
                  <a:srgbClr val="FCFCFC"/>
                </a:solidFill>
                <a:latin typeface="方正姚体" panose="02010601030101010101" pitchFamily="2" charset="-122"/>
                <a:ea typeface="方正姚体" panose="02010601030101010101" pitchFamily="2" charset="-122"/>
                <a:sym typeface="方正姚体" panose="02010601030101010101" pitchFamily="2" charset="-122"/>
              </a:rPr>
              <a:t>pueden</a:t>
            </a:r>
            <a:r>
              <a:rPr lang="en-US" altLang="zh-CN" sz="1600" dirty="0">
                <a:solidFill>
                  <a:srgbClr val="FCFCFC"/>
                </a:solidFill>
                <a:latin typeface="方正姚体" panose="02010601030101010101" pitchFamily="2" charset="-122"/>
                <a:ea typeface="方正姚体" panose="02010601030101010101" pitchFamily="2" charset="-122"/>
                <a:sym typeface="方正姚体" panose="02010601030101010101" pitchFamily="2" charset="-122"/>
              </a:rPr>
              <a:t> </a:t>
            </a:r>
            <a:r>
              <a:rPr lang="es-MX" altLang="zh-CN" sz="1600" dirty="0">
                <a:solidFill>
                  <a:srgbClr val="FCFCFC"/>
                </a:solidFill>
                <a:latin typeface="方正姚体" panose="02010601030101010101" pitchFamily="2" charset="-122"/>
                <a:ea typeface="方正姚体" panose="02010601030101010101" pitchFamily="2" charset="-122"/>
                <a:sym typeface="方正姚体" panose="02010601030101010101" pitchFamily="2" charset="-122"/>
              </a:rPr>
              <a:t>acomodarse</a:t>
            </a:r>
          </a:p>
          <a:p>
            <a:r>
              <a:rPr lang="en-US" altLang="zh-CN" sz="1600" dirty="0">
                <a:solidFill>
                  <a:srgbClr val="FCFCFC"/>
                </a:solidFill>
                <a:latin typeface="方正姚体" panose="02010601030101010101" pitchFamily="2" charset="-122"/>
                <a:ea typeface="方正姚体" panose="02010601030101010101" pitchFamily="2" charset="-122"/>
                <a:sym typeface="方正姚体" panose="02010601030101010101" pitchFamily="2" charset="-122"/>
              </a:rPr>
              <a:t>A las </a:t>
            </a:r>
            <a:r>
              <a:rPr lang="es-MX" altLang="zh-CN" sz="1600" dirty="0">
                <a:solidFill>
                  <a:srgbClr val="FCFCFC"/>
                </a:solidFill>
                <a:latin typeface="方正姚体" panose="02010601030101010101" pitchFamily="2" charset="-122"/>
                <a:ea typeface="方正姚体" panose="02010601030101010101" pitchFamily="2" charset="-122"/>
                <a:sym typeface="方正姚体" panose="02010601030101010101" pitchFamily="2" charset="-122"/>
              </a:rPr>
              <a:t>necesidades</a:t>
            </a:r>
            <a:r>
              <a:rPr lang="en-US" altLang="zh-CN" sz="1600" dirty="0">
                <a:solidFill>
                  <a:srgbClr val="FCFCFC"/>
                </a:solidFill>
                <a:latin typeface="方正姚体" panose="02010601030101010101" pitchFamily="2" charset="-122"/>
                <a:ea typeface="方正姚体" panose="02010601030101010101" pitchFamily="2" charset="-122"/>
                <a:sym typeface="方正姚体" panose="02010601030101010101" pitchFamily="2" charset="-122"/>
              </a:rPr>
              <a:t> de </a:t>
            </a:r>
            <a:r>
              <a:rPr lang="es-MX" altLang="zh-CN" sz="1600" dirty="0">
                <a:solidFill>
                  <a:srgbClr val="FCFCFC"/>
                </a:solidFill>
                <a:latin typeface="方正姚体" panose="02010601030101010101" pitchFamily="2" charset="-122"/>
                <a:ea typeface="方正姚体" panose="02010601030101010101" pitchFamily="2" charset="-122"/>
                <a:sym typeface="方正姚体" panose="02010601030101010101" pitchFamily="2" charset="-122"/>
              </a:rPr>
              <a:t>cualquier</a:t>
            </a:r>
            <a:r>
              <a:rPr lang="en-US" altLang="zh-CN" sz="1600" dirty="0">
                <a:solidFill>
                  <a:srgbClr val="FCFCFC"/>
                </a:solidFill>
                <a:latin typeface="方正姚体" panose="02010601030101010101" pitchFamily="2" charset="-122"/>
                <a:ea typeface="方正姚体" panose="02010601030101010101" pitchFamily="2" charset="-122"/>
                <a:sym typeface="方正姚体" panose="02010601030101010101" pitchFamily="2" charset="-122"/>
              </a:rPr>
              <a:t> </a:t>
            </a:r>
            <a:r>
              <a:rPr lang="es-MX" altLang="zh-CN" sz="1600" dirty="0">
                <a:solidFill>
                  <a:srgbClr val="FCFCFC"/>
                </a:solidFill>
                <a:latin typeface="方正姚体" panose="02010601030101010101" pitchFamily="2" charset="-122"/>
                <a:ea typeface="方正姚体" panose="02010601030101010101" pitchFamily="2" charset="-122"/>
                <a:sym typeface="方正姚体" panose="02010601030101010101" pitchFamily="2" charset="-122"/>
              </a:rPr>
              <a:t>cliente</a:t>
            </a:r>
            <a:r>
              <a:rPr lang="en-US" altLang="zh-CN" sz="1600" dirty="0">
                <a:solidFill>
                  <a:srgbClr val="FCFCFC"/>
                </a:solidFill>
                <a:latin typeface="方正姚体" panose="02010601030101010101" pitchFamily="2" charset="-122"/>
                <a:ea typeface="方正姚体" panose="02010601030101010101" pitchFamily="2" charset="-122"/>
                <a:sym typeface="方正姚体" panose="02010601030101010101" pitchFamily="2" charset="-122"/>
              </a:rPr>
              <a:t> </a:t>
            </a:r>
            <a:r>
              <a:rPr lang="es-MX" altLang="zh-CN" sz="1600" dirty="0">
                <a:solidFill>
                  <a:srgbClr val="FCFCFC"/>
                </a:solidFill>
                <a:latin typeface="方正姚体" panose="02010601030101010101" pitchFamily="2" charset="-122"/>
                <a:ea typeface="方正姚体" panose="02010601030101010101" pitchFamily="2" charset="-122"/>
                <a:sym typeface="方正姚体" panose="02010601030101010101" pitchFamily="2" charset="-122"/>
              </a:rPr>
              <a:t>ya</a:t>
            </a:r>
            <a:r>
              <a:rPr lang="en-US" altLang="zh-CN" sz="1600" dirty="0">
                <a:solidFill>
                  <a:srgbClr val="FCFCFC"/>
                </a:solidFill>
                <a:latin typeface="方正姚体" panose="02010601030101010101" pitchFamily="2" charset="-122"/>
                <a:ea typeface="方正姚体" panose="02010601030101010101" pitchFamily="2" charset="-122"/>
                <a:sym typeface="方正姚体" panose="02010601030101010101" pitchFamily="2" charset="-122"/>
              </a:rPr>
              <a:t> sea </a:t>
            </a:r>
            <a:r>
              <a:rPr lang="es-MX" altLang="zh-CN" sz="1600" dirty="0">
                <a:solidFill>
                  <a:srgbClr val="FCFCFC"/>
                </a:solidFill>
                <a:latin typeface="方正姚体" panose="02010601030101010101" pitchFamily="2" charset="-122"/>
                <a:ea typeface="方正姚体" panose="02010601030101010101" pitchFamily="2" charset="-122"/>
                <a:sym typeface="方正姚体" panose="02010601030101010101" pitchFamily="2" charset="-122"/>
              </a:rPr>
              <a:t>pequeño</a:t>
            </a:r>
            <a:r>
              <a:rPr lang="en-US" altLang="zh-CN" sz="1600" dirty="0">
                <a:solidFill>
                  <a:srgbClr val="FCFCFC"/>
                </a:solidFill>
                <a:latin typeface="方正姚体" panose="02010601030101010101" pitchFamily="2" charset="-122"/>
                <a:ea typeface="方正姚体" panose="02010601030101010101" pitchFamily="2" charset="-122"/>
                <a:sym typeface="方正姚体" panose="02010601030101010101" pitchFamily="2" charset="-122"/>
              </a:rPr>
              <a:t>, </a:t>
            </a:r>
            <a:r>
              <a:rPr lang="es-MX" altLang="zh-CN" sz="1600" dirty="0">
                <a:solidFill>
                  <a:srgbClr val="FCFCFC"/>
                </a:solidFill>
                <a:latin typeface="方正姚体" panose="02010601030101010101" pitchFamily="2" charset="-122"/>
                <a:ea typeface="方正姚体" panose="02010601030101010101" pitchFamily="2" charset="-122"/>
                <a:sym typeface="方正姚体" panose="02010601030101010101" pitchFamily="2" charset="-122"/>
              </a:rPr>
              <a:t>mediano</a:t>
            </a:r>
            <a:r>
              <a:rPr lang="en-US" altLang="zh-CN" sz="1600" dirty="0">
                <a:solidFill>
                  <a:srgbClr val="FCFCFC"/>
                </a:solidFill>
                <a:latin typeface="方正姚体" panose="02010601030101010101" pitchFamily="2" charset="-122"/>
                <a:ea typeface="方正姚体" panose="02010601030101010101" pitchFamily="2" charset="-122"/>
                <a:sym typeface="方正姚体" panose="02010601030101010101" pitchFamily="2" charset="-122"/>
              </a:rPr>
              <a:t> o </a:t>
            </a:r>
            <a:r>
              <a:rPr lang="es-MX" altLang="zh-CN" sz="1600" dirty="0">
                <a:solidFill>
                  <a:srgbClr val="FCFCFC"/>
                </a:solidFill>
                <a:latin typeface="方正姚体" panose="02010601030101010101" pitchFamily="2" charset="-122"/>
                <a:ea typeface="方正姚体" panose="02010601030101010101" pitchFamily="2" charset="-122"/>
                <a:sym typeface="方正姚体" panose="02010601030101010101" pitchFamily="2" charset="-122"/>
              </a:rPr>
              <a:t>grande</a:t>
            </a:r>
            <a:r>
              <a:rPr lang="en-US" altLang="zh-CN" sz="1600" dirty="0">
                <a:solidFill>
                  <a:srgbClr val="FCFCFC"/>
                </a:solidFill>
                <a:latin typeface="方正姚体" panose="02010601030101010101" pitchFamily="2" charset="-122"/>
                <a:ea typeface="方正姚体" panose="02010601030101010101" pitchFamily="2" charset="-122"/>
                <a:sym typeface="方正姚体" panose="02010601030101010101" pitchFamily="2" charset="-122"/>
              </a:rPr>
              <a:t>.</a:t>
            </a:r>
          </a:p>
          <a:p>
            <a:r>
              <a:rPr lang="en-US" altLang="zh-CN" sz="1600" dirty="0">
                <a:solidFill>
                  <a:srgbClr val="FCFCFC"/>
                </a:solidFill>
                <a:latin typeface="方正姚体" panose="02010601030101010101" pitchFamily="2" charset="-122"/>
                <a:ea typeface="方正姚体" panose="02010601030101010101" pitchFamily="2" charset="-122"/>
                <a:sym typeface="方正姚体" panose="02010601030101010101" pitchFamily="2" charset="-122"/>
              </a:rPr>
              <a:t>  </a:t>
            </a:r>
            <a:endParaRPr lang="zh-CN" altLang="en-US" sz="1600" dirty="0">
              <a:solidFill>
                <a:srgbClr val="FCFCFC"/>
              </a:solidFill>
              <a:latin typeface="方正姚体" panose="02010601030101010101" pitchFamily="2" charset="-122"/>
              <a:ea typeface="方正姚体" panose="02010601030101010101" pitchFamily="2" charset="-122"/>
              <a:sym typeface="方正姚体" panose="02010601030101010101" pitchFamily="2" charset="-122"/>
            </a:endParaRPr>
          </a:p>
          <a:p>
            <a:endParaRPr lang="zh-CN" altLang="en-US" sz="1600" dirty="0">
              <a:solidFill>
                <a:srgbClr val="FCFCFC"/>
              </a:solidFill>
              <a:latin typeface="方正姚体" panose="02010601030101010101" pitchFamily="2" charset="-122"/>
              <a:ea typeface="方正姚体" panose="02010601030101010101" pitchFamily="2" charset="-122"/>
              <a:sym typeface="方正姚体" panose="02010601030101010101" pitchFamily="2" charset="-122"/>
            </a:endParaRPr>
          </a:p>
          <a:p>
            <a:endParaRPr lang="zh-CN" altLang="en-US" sz="1600" dirty="0">
              <a:solidFill>
                <a:srgbClr val="FCFCFC"/>
              </a:solidFill>
              <a:latin typeface="方正姚体" panose="02010601030101010101" pitchFamily="2" charset="-122"/>
              <a:ea typeface="方正姚体" panose="02010601030101010101" pitchFamily="2" charset="-122"/>
              <a:sym typeface="方正姚体" panose="02010601030101010101" pitchFamily="2" charset="-122"/>
            </a:endParaRPr>
          </a:p>
          <a:p>
            <a:endParaRPr lang="zh-CN" altLang="en-US" sz="1600" dirty="0">
              <a:solidFill>
                <a:srgbClr val="FCFCFC"/>
              </a:solidFill>
              <a:latin typeface="方正姚体" panose="02010601030101010101" pitchFamily="2" charset="-122"/>
              <a:ea typeface="方正姚体" panose="02010601030101010101" pitchFamily="2" charset="-122"/>
              <a:sym typeface="方正姚体" panose="02010601030101010101" pitchFamily="2" charset="-122"/>
            </a:endParaRPr>
          </a:p>
          <a:p>
            <a:endParaRPr lang="zh-CN" altLang="en-US" dirty="0">
              <a:solidFill>
                <a:srgbClr val="FCFCFC"/>
              </a:solidFill>
              <a:latin typeface="方正姚体" panose="02010601030101010101" pitchFamily="2" charset="-122"/>
              <a:ea typeface="方正姚体" panose="02010601030101010101" pitchFamily="2" charset="-122"/>
              <a:sym typeface="方正姚体" panose="02010601030101010101" pitchFamily="2" charset="-122"/>
            </a:endParaRPr>
          </a:p>
          <a:p>
            <a:endParaRPr lang="zh-CN" altLang="en-US" dirty="0">
              <a:solidFill>
                <a:srgbClr val="FCFCFC"/>
              </a:solidFill>
              <a:latin typeface="方正姚体" panose="02010601030101010101" pitchFamily="2" charset="-122"/>
              <a:ea typeface="方正姚体" panose="02010601030101010101" pitchFamily="2" charset="-122"/>
              <a:sym typeface="方正姚体" panose="02010601030101010101" pitchFamily="2" charset="-122"/>
            </a:endParaRPr>
          </a:p>
          <a:p>
            <a:endParaRPr lang="zh-CN" altLang="en-US" sz="2400" dirty="0">
              <a:solidFill>
                <a:srgbClr val="3F3F3F"/>
              </a:solidFill>
              <a:latin typeface="方正姚体" panose="02010601030101010101" pitchFamily="2" charset="-122"/>
              <a:ea typeface="方正姚体" panose="02010601030101010101" pitchFamily="2" charset="-122"/>
              <a:sym typeface="方正姚体" panose="02010601030101010101" pitchFamily="2" charset="-122"/>
            </a:endParaRPr>
          </a:p>
          <a:p>
            <a:endParaRPr lang="zh-CN" altLang="en-US"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232" name="矩形 30">
            <a:extLst>
              <a:ext uri="{FF2B5EF4-FFF2-40B4-BE49-F238E27FC236}">
                <a16:creationId xmlns:a16="http://schemas.microsoft.com/office/drawing/2014/main" id="{51DE5A92-41E0-4FAD-8824-5D81634126CD}"/>
              </a:ext>
            </a:extLst>
          </p:cNvPr>
          <p:cNvSpPr>
            <a:spLocks noChangeArrowheads="1"/>
          </p:cNvSpPr>
          <p:nvPr/>
        </p:nvSpPr>
        <p:spPr bwMode="auto">
          <a:xfrm>
            <a:off x="6096000" y="2557463"/>
            <a:ext cx="4808432"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4000" b="1" dirty="0">
                <a:solidFill>
                  <a:srgbClr val="00A1D8"/>
                </a:solidFill>
                <a:latin typeface="方正姚体" panose="02010601030101010101" pitchFamily="2" charset="-122"/>
                <a:ea typeface="方正姚体" panose="02010601030101010101" pitchFamily="2" charset="-122"/>
                <a:sym typeface="方正姚体" panose="02010601030101010101" pitchFamily="2" charset="-122"/>
              </a:rPr>
              <a:t>Cloud </a:t>
            </a:r>
            <a:r>
              <a:rPr lang="en-US" altLang="zh-CN" sz="4000" b="1" dirty="0">
                <a:latin typeface="方正姚体" panose="02010601030101010101" pitchFamily="2" charset="-122"/>
                <a:ea typeface="方正姚体" panose="02010601030101010101" pitchFamily="2" charset="-122"/>
                <a:sym typeface="方正姚体" panose="02010601030101010101" pitchFamily="2" charset="-122"/>
              </a:rPr>
              <a:t>networking</a:t>
            </a:r>
            <a:endParaRPr lang="zh-CN" altLang="en-US" sz="4000" b="1" dirty="0">
              <a:latin typeface="方正姚体" panose="02010601030101010101" pitchFamily="2" charset="-122"/>
              <a:ea typeface="方正姚体" panose="02010601030101010101" pitchFamily="2" charset="-122"/>
              <a:sym typeface="方正姚体" panose="02010601030101010101" pitchFamily="2" charset="-122"/>
            </a:endParaRPr>
          </a:p>
          <a:p>
            <a:endParaRPr lang="zh-CN" altLang="en-US" sz="3600" b="1" dirty="0">
              <a:solidFill>
                <a:srgbClr val="262626"/>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 name="Imagen 2">
            <a:extLst>
              <a:ext uri="{FF2B5EF4-FFF2-40B4-BE49-F238E27FC236}">
                <a16:creationId xmlns:a16="http://schemas.microsoft.com/office/drawing/2014/main" id="{A29253A3-D110-4AF1-954D-E4C3063FCE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5518" y="2113453"/>
            <a:ext cx="2854756" cy="1938337"/>
          </a:xfrm>
          <a:prstGeom prst="rect">
            <a:avLst/>
          </a:prstGeom>
        </p:spPr>
      </p:pic>
      <p:pic>
        <p:nvPicPr>
          <p:cNvPr id="5" name="Imagen 4">
            <a:extLst>
              <a:ext uri="{FF2B5EF4-FFF2-40B4-BE49-F238E27FC236}">
                <a16:creationId xmlns:a16="http://schemas.microsoft.com/office/drawing/2014/main" id="{CE4F9669-E8F0-4CE2-92C7-AEC2043283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622" y="4151312"/>
            <a:ext cx="1874838" cy="193992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文本框 24">
            <a:extLst>
              <a:ext uri="{FF2B5EF4-FFF2-40B4-BE49-F238E27FC236}">
                <a16:creationId xmlns:a16="http://schemas.microsoft.com/office/drawing/2014/main" id="{7F6D62CA-0447-4641-AD2D-1BC5281BBF2C}"/>
              </a:ext>
            </a:extLst>
          </p:cNvPr>
          <p:cNvSpPr>
            <a:spLocks noChangeArrowheads="1"/>
          </p:cNvSpPr>
          <p:nvPr/>
        </p:nvSpPr>
        <p:spPr bwMode="auto">
          <a:xfrm>
            <a:off x="4081463" y="249238"/>
            <a:ext cx="38838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200" b="1" dirty="0">
                <a:solidFill>
                  <a:srgbClr val="000000"/>
                </a:solidFill>
                <a:latin typeface="Calibri" panose="020F0502020204030204" pitchFamily="34" charset="0"/>
                <a:cs typeface="Calibri" panose="020F0502020204030204" pitchFamily="34" charset="0"/>
                <a:sym typeface="Calibri" panose="020F0502020204030204" pitchFamily="34" charset="0"/>
              </a:rPr>
              <a:t>  </a:t>
            </a:r>
            <a:r>
              <a:rPr lang="es-MX" altLang="zh-CN" sz="2800" b="1" dirty="0">
                <a:solidFill>
                  <a:srgbClr val="3F3F3F"/>
                </a:solidFill>
                <a:latin typeface="Calibri" panose="020F0502020204030204" pitchFamily="34" charset="0"/>
                <a:cs typeface="Calibri" panose="020F0502020204030204" pitchFamily="34" charset="0"/>
                <a:sym typeface="方正姚体" panose="02010601030101010101" pitchFamily="2" charset="-122"/>
              </a:rPr>
              <a:t>Proceso de diagnóstico.</a:t>
            </a:r>
            <a:endParaRPr lang="es-MX" altLang="zh-CN" sz="2400" b="1" dirty="0">
              <a:solidFill>
                <a:srgbClr val="3F3F3F"/>
              </a:solidFill>
              <a:latin typeface="方正姚体" panose="02010601030101010101" pitchFamily="2" charset="-122"/>
              <a:sym typeface="方正姚体" panose="02010601030101010101" pitchFamily="2" charset="-122"/>
            </a:endParaRPr>
          </a:p>
        </p:txBody>
      </p:sp>
      <p:grpSp>
        <p:nvGrpSpPr>
          <p:cNvPr id="10243" name="组合 3">
            <a:extLst>
              <a:ext uri="{FF2B5EF4-FFF2-40B4-BE49-F238E27FC236}">
                <a16:creationId xmlns:a16="http://schemas.microsoft.com/office/drawing/2014/main" id="{A187CD5F-D20A-48BC-BDB7-B9F73B6CEB61}"/>
              </a:ext>
            </a:extLst>
          </p:cNvPr>
          <p:cNvGrpSpPr>
            <a:grpSpLocks/>
          </p:cNvGrpSpPr>
          <p:nvPr/>
        </p:nvGrpSpPr>
        <p:grpSpPr bwMode="auto">
          <a:xfrm>
            <a:off x="2878138" y="0"/>
            <a:ext cx="922337" cy="550863"/>
            <a:chOff x="0" y="0"/>
            <a:chExt cx="1165289" cy="968188"/>
          </a:xfrm>
        </p:grpSpPr>
        <p:sp>
          <p:nvSpPr>
            <p:cNvPr id="10244" name="平行四边形 18">
              <a:extLst>
                <a:ext uri="{FF2B5EF4-FFF2-40B4-BE49-F238E27FC236}">
                  <a16:creationId xmlns:a16="http://schemas.microsoft.com/office/drawing/2014/main" id="{ACD93D8E-4EEB-491E-91A6-7EE22C9DC781}"/>
                </a:ext>
              </a:extLst>
            </p:cNvPr>
            <p:cNvSpPr>
              <a:spLocks noChangeArrowheads="1"/>
            </p:cNvSpPr>
            <p:nvPr/>
          </p:nvSpPr>
          <p:spPr bwMode="auto">
            <a:xfrm flipH="1" flipV="1">
              <a:off x="155649" y="0"/>
              <a:ext cx="1009640" cy="968188"/>
            </a:xfrm>
            <a:prstGeom prst="parallelogram">
              <a:avLst>
                <a:gd name="adj" fmla="val 56360"/>
              </a:avLst>
            </a:prstGeom>
            <a:solidFill>
              <a:srgbClr val="3F3E40"/>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0245" name="平行四边形 16">
              <a:extLst>
                <a:ext uri="{FF2B5EF4-FFF2-40B4-BE49-F238E27FC236}">
                  <a16:creationId xmlns:a16="http://schemas.microsoft.com/office/drawing/2014/main" id="{855B25AC-A828-49B0-BE49-C6CB217F1D8C}"/>
                </a:ext>
              </a:extLst>
            </p:cNvPr>
            <p:cNvSpPr>
              <a:spLocks noChangeArrowheads="1"/>
            </p:cNvSpPr>
            <p:nvPr/>
          </p:nvSpPr>
          <p:spPr bwMode="auto">
            <a:xfrm flipH="1" flipV="1">
              <a:off x="0" y="1"/>
              <a:ext cx="827231" cy="793268"/>
            </a:xfrm>
            <a:prstGeom prst="parallelogram">
              <a:avLst>
                <a:gd name="adj" fmla="val 56360"/>
              </a:avLst>
            </a:prstGeom>
            <a:solidFill>
              <a:srgbClr val="00A1D8"/>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0246" name="平行四边形 15">
              <a:extLst>
                <a:ext uri="{FF2B5EF4-FFF2-40B4-BE49-F238E27FC236}">
                  <a16:creationId xmlns:a16="http://schemas.microsoft.com/office/drawing/2014/main" id="{2A4651D9-DE83-4047-808A-46FF60EBF914}"/>
                </a:ext>
              </a:extLst>
            </p:cNvPr>
            <p:cNvSpPr>
              <a:spLocks noChangeArrowheads="1"/>
            </p:cNvSpPr>
            <p:nvPr/>
          </p:nvSpPr>
          <p:spPr bwMode="auto">
            <a:xfrm flipH="1" flipV="1">
              <a:off x="216160" y="1"/>
              <a:ext cx="676827" cy="649039"/>
            </a:xfrm>
            <a:prstGeom prst="parallelogram">
              <a:avLst>
                <a:gd name="adj" fmla="val 56360"/>
              </a:avLst>
            </a:prstGeom>
            <a:solidFill>
              <a:srgbClr val="D6DADD"/>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grpSp>
        <p:nvGrpSpPr>
          <p:cNvPr id="10247" name="组合 22">
            <a:extLst>
              <a:ext uri="{FF2B5EF4-FFF2-40B4-BE49-F238E27FC236}">
                <a16:creationId xmlns:a16="http://schemas.microsoft.com/office/drawing/2014/main" id="{4F11FE42-C0F4-4379-9ECD-FBE65FD7F841}"/>
              </a:ext>
            </a:extLst>
          </p:cNvPr>
          <p:cNvGrpSpPr>
            <a:grpSpLocks/>
          </p:cNvGrpSpPr>
          <p:nvPr/>
        </p:nvGrpSpPr>
        <p:grpSpPr bwMode="auto">
          <a:xfrm>
            <a:off x="8623300" y="0"/>
            <a:ext cx="923925" cy="550863"/>
            <a:chOff x="0" y="0"/>
            <a:chExt cx="1165289" cy="968188"/>
          </a:xfrm>
        </p:grpSpPr>
        <p:sp>
          <p:nvSpPr>
            <p:cNvPr id="10248" name="平行四边形 23">
              <a:extLst>
                <a:ext uri="{FF2B5EF4-FFF2-40B4-BE49-F238E27FC236}">
                  <a16:creationId xmlns:a16="http://schemas.microsoft.com/office/drawing/2014/main" id="{EF7590CB-E846-4D24-9CFA-ECC1E610FD00}"/>
                </a:ext>
              </a:extLst>
            </p:cNvPr>
            <p:cNvSpPr>
              <a:spLocks noChangeArrowheads="1"/>
            </p:cNvSpPr>
            <p:nvPr/>
          </p:nvSpPr>
          <p:spPr bwMode="auto">
            <a:xfrm flipH="1" flipV="1">
              <a:off x="155649" y="0"/>
              <a:ext cx="1009640" cy="968188"/>
            </a:xfrm>
            <a:prstGeom prst="parallelogram">
              <a:avLst>
                <a:gd name="adj" fmla="val 56360"/>
              </a:avLst>
            </a:prstGeom>
            <a:solidFill>
              <a:srgbClr val="3F3E40"/>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0249" name="平行四边形 26">
              <a:extLst>
                <a:ext uri="{FF2B5EF4-FFF2-40B4-BE49-F238E27FC236}">
                  <a16:creationId xmlns:a16="http://schemas.microsoft.com/office/drawing/2014/main" id="{32E3DC08-7891-4CC1-9847-CC2B9825791C}"/>
                </a:ext>
              </a:extLst>
            </p:cNvPr>
            <p:cNvSpPr>
              <a:spLocks noChangeArrowheads="1"/>
            </p:cNvSpPr>
            <p:nvPr/>
          </p:nvSpPr>
          <p:spPr bwMode="auto">
            <a:xfrm flipH="1" flipV="1">
              <a:off x="0" y="1"/>
              <a:ext cx="827231" cy="793268"/>
            </a:xfrm>
            <a:prstGeom prst="parallelogram">
              <a:avLst>
                <a:gd name="adj" fmla="val 56360"/>
              </a:avLst>
            </a:prstGeom>
            <a:solidFill>
              <a:srgbClr val="00A1D8"/>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0250" name="平行四边形 32">
              <a:extLst>
                <a:ext uri="{FF2B5EF4-FFF2-40B4-BE49-F238E27FC236}">
                  <a16:creationId xmlns:a16="http://schemas.microsoft.com/office/drawing/2014/main" id="{D0908126-44DD-44E2-8A0C-C53D51B604D4}"/>
                </a:ext>
              </a:extLst>
            </p:cNvPr>
            <p:cNvSpPr>
              <a:spLocks noChangeArrowheads="1"/>
            </p:cNvSpPr>
            <p:nvPr/>
          </p:nvSpPr>
          <p:spPr bwMode="auto">
            <a:xfrm flipH="1" flipV="1">
              <a:off x="216160" y="1"/>
              <a:ext cx="676827" cy="649039"/>
            </a:xfrm>
            <a:prstGeom prst="parallelogram">
              <a:avLst>
                <a:gd name="adj" fmla="val 56360"/>
              </a:avLst>
            </a:prstGeom>
            <a:solidFill>
              <a:srgbClr val="D6DADD"/>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sp>
        <p:nvSpPr>
          <p:cNvPr id="10251" name="椭圆 21">
            <a:extLst>
              <a:ext uri="{FF2B5EF4-FFF2-40B4-BE49-F238E27FC236}">
                <a16:creationId xmlns:a16="http://schemas.microsoft.com/office/drawing/2014/main" id="{7EFC72D2-DDCA-4D0C-BCFC-98E5DA162EAF}"/>
              </a:ext>
            </a:extLst>
          </p:cNvPr>
          <p:cNvSpPr>
            <a:spLocks noChangeArrowheads="1"/>
          </p:cNvSpPr>
          <p:nvPr/>
        </p:nvSpPr>
        <p:spPr bwMode="auto">
          <a:xfrm>
            <a:off x="938213" y="2384425"/>
            <a:ext cx="2027237" cy="2027238"/>
          </a:xfrm>
          <a:prstGeom prst="ellipse">
            <a:avLst/>
          </a:prstGeom>
          <a:solidFill>
            <a:srgbClr val="202731"/>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0252" name="椭圆 25">
            <a:extLst>
              <a:ext uri="{FF2B5EF4-FFF2-40B4-BE49-F238E27FC236}">
                <a16:creationId xmlns:a16="http://schemas.microsoft.com/office/drawing/2014/main" id="{666CBF56-D582-4811-A7D1-565114CDC392}"/>
              </a:ext>
            </a:extLst>
          </p:cNvPr>
          <p:cNvSpPr>
            <a:spLocks noChangeArrowheads="1"/>
          </p:cNvSpPr>
          <p:nvPr/>
        </p:nvSpPr>
        <p:spPr bwMode="auto">
          <a:xfrm>
            <a:off x="3727450" y="2384425"/>
            <a:ext cx="2028825" cy="2027238"/>
          </a:xfrm>
          <a:prstGeom prst="ellipse">
            <a:avLst/>
          </a:prstGeom>
          <a:solidFill>
            <a:srgbClr val="00A1D8"/>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0253" name="椭圆 27">
            <a:extLst>
              <a:ext uri="{FF2B5EF4-FFF2-40B4-BE49-F238E27FC236}">
                <a16:creationId xmlns:a16="http://schemas.microsoft.com/office/drawing/2014/main" id="{D7703F19-9721-4242-8463-06E1CF407691}"/>
              </a:ext>
            </a:extLst>
          </p:cNvPr>
          <p:cNvSpPr>
            <a:spLocks noChangeArrowheads="1"/>
          </p:cNvSpPr>
          <p:nvPr/>
        </p:nvSpPr>
        <p:spPr bwMode="auto">
          <a:xfrm>
            <a:off x="6518275" y="2384425"/>
            <a:ext cx="2027238" cy="2027238"/>
          </a:xfrm>
          <a:prstGeom prst="ellipse">
            <a:avLst/>
          </a:prstGeom>
          <a:solidFill>
            <a:srgbClr val="A6AFB6"/>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0255" name="文本框 29">
            <a:extLst>
              <a:ext uri="{FF2B5EF4-FFF2-40B4-BE49-F238E27FC236}">
                <a16:creationId xmlns:a16="http://schemas.microsoft.com/office/drawing/2014/main" id="{2AF43D05-B0FF-4900-BB2F-B5598608C69B}"/>
              </a:ext>
            </a:extLst>
          </p:cNvPr>
          <p:cNvSpPr>
            <a:spLocks noChangeArrowheads="1"/>
          </p:cNvSpPr>
          <p:nvPr/>
        </p:nvSpPr>
        <p:spPr bwMode="auto">
          <a:xfrm>
            <a:off x="2946400" y="2857500"/>
            <a:ext cx="7683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60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t>
            </a:r>
          </a:p>
        </p:txBody>
      </p:sp>
      <p:sp>
        <p:nvSpPr>
          <p:cNvPr id="10256" name="文本框 30">
            <a:extLst>
              <a:ext uri="{FF2B5EF4-FFF2-40B4-BE49-F238E27FC236}">
                <a16:creationId xmlns:a16="http://schemas.microsoft.com/office/drawing/2014/main" id="{8851844D-5089-453F-B68B-C6C3AE01F927}"/>
              </a:ext>
            </a:extLst>
          </p:cNvPr>
          <p:cNvSpPr>
            <a:spLocks noChangeArrowheads="1"/>
          </p:cNvSpPr>
          <p:nvPr/>
        </p:nvSpPr>
        <p:spPr bwMode="auto">
          <a:xfrm>
            <a:off x="5722938" y="2889250"/>
            <a:ext cx="7699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60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t>
            </a:r>
          </a:p>
        </p:txBody>
      </p:sp>
      <p:sp>
        <p:nvSpPr>
          <p:cNvPr id="10257" name="文本框 31">
            <a:extLst>
              <a:ext uri="{FF2B5EF4-FFF2-40B4-BE49-F238E27FC236}">
                <a16:creationId xmlns:a16="http://schemas.microsoft.com/office/drawing/2014/main" id="{7C67C2D5-E930-487C-A93C-60969BCF4293}"/>
              </a:ext>
            </a:extLst>
          </p:cNvPr>
          <p:cNvSpPr>
            <a:spLocks noChangeArrowheads="1"/>
          </p:cNvSpPr>
          <p:nvPr/>
        </p:nvSpPr>
        <p:spPr bwMode="auto">
          <a:xfrm>
            <a:off x="8510588" y="2857500"/>
            <a:ext cx="7699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60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a:p>
        </p:txBody>
      </p:sp>
      <p:sp>
        <p:nvSpPr>
          <p:cNvPr id="10277" name="文本框 52">
            <a:extLst>
              <a:ext uri="{FF2B5EF4-FFF2-40B4-BE49-F238E27FC236}">
                <a16:creationId xmlns:a16="http://schemas.microsoft.com/office/drawing/2014/main" id="{626C4A21-D921-4777-B31C-2466E8AFC0C6}"/>
              </a:ext>
            </a:extLst>
          </p:cNvPr>
          <p:cNvSpPr>
            <a:spLocks noChangeArrowheads="1"/>
          </p:cNvSpPr>
          <p:nvPr/>
        </p:nvSpPr>
        <p:spPr bwMode="auto">
          <a:xfrm>
            <a:off x="546358" y="4522138"/>
            <a:ext cx="3116005" cy="173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2800" b="1" dirty="0">
                <a:solidFill>
                  <a:srgbClr val="0C0C0C"/>
                </a:solidFill>
                <a:latin typeface="方正姚体" panose="02010601030101010101" pitchFamily="2" charset="-122"/>
                <a:sym typeface="方正姚体" panose="02010601030101010101" pitchFamily="2" charset="-122"/>
              </a:rPr>
              <a:t> </a:t>
            </a:r>
            <a:r>
              <a:rPr lang="en-US" altLang="zh-CN" sz="1400" b="1" dirty="0">
                <a:solidFill>
                  <a:srgbClr val="262626"/>
                </a:solidFill>
                <a:ea typeface="方正姚体" panose="02010601030101010101" pitchFamily="2" charset="-122"/>
                <a:sym typeface="方正姚体" panose="02010601030101010101" pitchFamily="2" charset="-122"/>
              </a:rPr>
              <a:t>¿</a:t>
            </a:r>
            <a:r>
              <a:rPr lang="es-MX" altLang="zh-CN" sz="1400" b="1" dirty="0">
                <a:solidFill>
                  <a:srgbClr val="262626"/>
                </a:solidFill>
                <a:latin typeface="方正姚体" panose="02010601030101010101" pitchFamily="2" charset="-122"/>
                <a:ea typeface="方正姚体" panose="02010601030101010101" pitchFamily="2" charset="-122"/>
                <a:sym typeface="方正姚体" panose="02010601030101010101" pitchFamily="2" charset="-122"/>
              </a:rPr>
              <a:t>como se determina la falla?</a:t>
            </a:r>
          </a:p>
          <a:p>
            <a:r>
              <a:rPr lang="es-MX" altLang="zh-CN" sz="1200" dirty="0">
                <a:solidFill>
                  <a:srgbClr val="262626"/>
                </a:solidFill>
                <a:ea typeface="FZYaoTi" panose="02010601030101010101"/>
                <a:sym typeface="方正姚体" panose="02010601030101010101" pitchFamily="2" charset="-122"/>
              </a:rPr>
              <a:t>En caso de que la unidad no pase la prueba funcional se verá reflejado en un log de fallas en el cual se puede inspeccionar el punto exacto en el cual la unidad presentó irregularidades.</a:t>
            </a:r>
          </a:p>
          <a:p>
            <a:endParaRPr lang="en-US" altLang="zh-CN" sz="900" b="1" dirty="0">
              <a:solidFill>
                <a:srgbClr val="262626"/>
              </a:solidFill>
              <a:latin typeface="方正姚体" panose="02010601030101010101" pitchFamily="2" charset="-122"/>
              <a:ea typeface="方正姚体" panose="02010601030101010101" pitchFamily="2" charset="-122"/>
              <a:sym typeface="方正姚体" panose="02010601030101010101" pitchFamily="2" charset="-122"/>
            </a:endParaRPr>
          </a:p>
          <a:p>
            <a:endParaRPr lang="zh-CN" altLang="en-US" sz="1000" dirty="0">
              <a:solidFill>
                <a:srgbClr val="262626"/>
              </a:solidFill>
              <a:latin typeface="方正姚体" panose="02010601030101010101" pitchFamily="2" charset="-122"/>
              <a:ea typeface="方正姚体" panose="02010601030101010101" pitchFamily="2" charset="-122"/>
              <a:sym typeface="方正姚体" panose="02010601030101010101" pitchFamily="2" charset="-122"/>
            </a:endParaRPr>
          </a:p>
        </p:txBody>
      </p:sp>
      <p:sp>
        <p:nvSpPr>
          <p:cNvPr id="10278" name="文本框 53">
            <a:extLst>
              <a:ext uri="{FF2B5EF4-FFF2-40B4-BE49-F238E27FC236}">
                <a16:creationId xmlns:a16="http://schemas.microsoft.com/office/drawing/2014/main" id="{433FE421-CF65-4B45-92D5-2567311C547D}"/>
              </a:ext>
            </a:extLst>
          </p:cNvPr>
          <p:cNvSpPr>
            <a:spLocks noChangeArrowheads="1"/>
          </p:cNvSpPr>
          <p:nvPr/>
        </p:nvSpPr>
        <p:spPr bwMode="auto">
          <a:xfrm>
            <a:off x="3558971" y="4487863"/>
            <a:ext cx="2619887"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s-MX" altLang="zh-CN" sz="2800" b="1" dirty="0">
                <a:solidFill>
                  <a:srgbClr val="0C0C0C"/>
                </a:solidFill>
                <a:latin typeface="方正姚体" panose="02010601030101010101" pitchFamily="2" charset="-122"/>
                <a:sym typeface="方正姚体" panose="02010601030101010101" pitchFamily="2" charset="-122"/>
              </a:rPr>
              <a:t> </a:t>
            </a:r>
            <a:r>
              <a:rPr lang="es-MX" altLang="zh-CN" sz="1400" b="1" dirty="0">
                <a:solidFill>
                  <a:srgbClr val="262626"/>
                </a:solidFill>
                <a:ea typeface="方正姚体" panose="02010601030101010101" pitchFamily="2" charset="-122"/>
                <a:sym typeface="方正姚体" panose="02010601030101010101" pitchFamily="2" charset="-122"/>
              </a:rPr>
              <a:t>Área de </a:t>
            </a:r>
            <a:r>
              <a:rPr lang="es-MX" altLang="zh-CN" sz="1400" b="1" dirty="0" err="1">
                <a:solidFill>
                  <a:srgbClr val="262626"/>
                </a:solidFill>
                <a:ea typeface="方正姚体" panose="02010601030101010101" pitchFamily="2" charset="-122"/>
                <a:sym typeface="方正姚体" panose="02010601030101010101" pitchFamily="2" charset="-122"/>
              </a:rPr>
              <a:t>debug</a:t>
            </a:r>
            <a:endParaRPr lang="es-MX" altLang="zh-CN" sz="1400" b="1" dirty="0">
              <a:solidFill>
                <a:srgbClr val="262626"/>
              </a:solidFill>
              <a:ea typeface="方正姚体" panose="02010601030101010101" pitchFamily="2" charset="-122"/>
              <a:sym typeface="方正姚体" panose="02010601030101010101" pitchFamily="2" charset="-122"/>
            </a:endParaRPr>
          </a:p>
          <a:p>
            <a:r>
              <a:rPr lang="es-MX" altLang="zh-CN" sz="1100" dirty="0">
                <a:solidFill>
                  <a:srgbClr val="262626"/>
                </a:solidFill>
                <a:latin typeface="方正姚体" panose="02010601030101010101" pitchFamily="2" charset="-122"/>
                <a:ea typeface="方正姚体" panose="02010601030101010101" pitchFamily="2" charset="-122"/>
                <a:sym typeface="方正姚体" panose="02010601030101010101" pitchFamily="2" charset="-122"/>
              </a:rPr>
              <a:t>Cuando la unidad está en manos de un técnico de diagnósticos es nuestro trabajo interpretar la falla y </a:t>
            </a:r>
            <a:r>
              <a:rPr lang="es-MX" altLang="zh-CN" sz="1100" dirty="0" err="1">
                <a:solidFill>
                  <a:srgbClr val="262626"/>
                </a:solidFill>
                <a:latin typeface="方正姚体" panose="02010601030101010101" pitchFamily="2" charset="-122"/>
                <a:ea typeface="方正姚体" panose="02010601030101010101" pitchFamily="2" charset="-122"/>
                <a:sym typeface="方正姚体" panose="02010601030101010101" pitchFamily="2" charset="-122"/>
              </a:rPr>
              <a:t>seccionalizar</a:t>
            </a:r>
            <a:r>
              <a:rPr lang="es-MX" altLang="zh-CN" sz="1100" dirty="0">
                <a:solidFill>
                  <a:srgbClr val="262626"/>
                </a:solidFill>
                <a:latin typeface="方正姚体" panose="02010601030101010101" pitchFamily="2" charset="-122"/>
                <a:ea typeface="方正姚体" panose="02010601030101010101" pitchFamily="2" charset="-122"/>
                <a:sym typeface="方正姚体" panose="02010601030101010101" pitchFamily="2" charset="-122"/>
              </a:rPr>
              <a:t> las posibles áreas de la tarjeta que podrían ocasionar la falla, ya sea un procesador, componente con daño físico o algún daño eléctrico.</a:t>
            </a:r>
          </a:p>
        </p:txBody>
      </p:sp>
      <p:sp>
        <p:nvSpPr>
          <p:cNvPr id="10279" name="文本框 54">
            <a:extLst>
              <a:ext uri="{FF2B5EF4-FFF2-40B4-BE49-F238E27FC236}">
                <a16:creationId xmlns:a16="http://schemas.microsoft.com/office/drawing/2014/main" id="{A39E0F3C-F61B-4A12-97E8-98E3170B05BB}"/>
              </a:ext>
            </a:extLst>
          </p:cNvPr>
          <p:cNvSpPr>
            <a:spLocks noChangeArrowheads="1"/>
          </p:cNvSpPr>
          <p:nvPr/>
        </p:nvSpPr>
        <p:spPr bwMode="auto">
          <a:xfrm>
            <a:off x="6279390" y="4505325"/>
            <a:ext cx="2784711"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s-MX" altLang="zh-CN" sz="2800" b="1" dirty="0">
                <a:solidFill>
                  <a:srgbClr val="0C0C0C"/>
                </a:solidFill>
                <a:latin typeface="方正姚体" panose="02010601030101010101" pitchFamily="2" charset="-122"/>
                <a:sym typeface="方正姚体" panose="02010601030101010101" pitchFamily="2" charset="-122"/>
              </a:rPr>
              <a:t> </a:t>
            </a:r>
            <a:r>
              <a:rPr lang="es-MX" altLang="zh-CN" sz="1200" b="1" dirty="0">
                <a:solidFill>
                  <a:srgbClr val="262626"/>
                </a:solidFill>
                <a:latin typeface="方正姚体" panose="02010601030101010101" pitchFamily="2" charset="-122"/>
                <a:ea typeface="方正姚体" panose="02010601030101010101" pitchFamily="2" charset="-122"/>
                <a:sym typeface="方正姚体" panose="02010601030101010101" pitchFamily="2" charset="-122"/>
              </a:rPr>
              <a:t>El análisis de falla (FA)</a:t>
            </a:r>
            <a:endParaRPr lang="es-MX" altLang="zh-CN" sz="900" b="1" dirty="0">
              <a:solidFill>
                <a:srgbClr val="262626"/>
              </a:solidFill>
              <a:latin typeface="方正姚体" panose="02010601030101010101" pitchFamily="2" charset="-122"/>
              <a:ea typeface="方正姚体" panose="02010601030101010101" pitchFamily="2" charset="-122"/>
              <a:sym typeface="方正姚体" panose="02010601030101010101" pitchFamily="2" charset="-122"/>
            </a:endParaRPr>
          </a:p>
          <a:p>
            <a:r>
              <a:rPr lang="es-MX" altLang="zh-CN" sz="1100" dirty="0">
                <a:solidFill>
                  <a:srgbClr val="262626"/>
                </a:solidFill>
                <a:latin typeface="方正姚体" panose="02010601030101010101" pitchFamily="2" charset="-122"/>
                <a:ea typeface="方正姚体" panose="02010601030101010101" pitchFamily="2" charset="-122"/>
                <a:sym typeface="方正姚体" panose="02010601030101010101" pitchFamily="2" charset="-122"/>
              </a:rPr>
              <a:t>Cuando se detecta la falla de la tarjeta tenemos el deber de documentar la razón del problema para que se pueda dar seguimiento a fallas similares en un futuro, creando un flujo mucho más eficiente en el cual se reduzcan los errores al mínimo. </a:t>
            </a:r>
          </a:p>
        </p:txBody>
      </p:sp>
      <p:sp>
        <p:nvSpPr>
          <p:cNvPr id="10280" name="文本框 55">
            <a:extLst>
              <a:ext uri="{FF2B5EF4-FFF2-40B4-BE49-F238E27FC236}">
                <a16:creationId xmlns:a16="http://schemas.microsoft.com/office/drawing/2014/main" id="{4EB85B9F-210A-4015-BADC-C28756D42956}"/>
              </a:ext>
            </a:extLst>
          </p:cNvPr>
          <p:cNvSpPr>
            <a:spLocks noChangeArrowheads="1"/>
          </p:cNvSpPr>
          <p:nvPr/>
        </p:nvSpPr>
        <p:spPr bwMode="auto">
          <a:xfrm>
            <a:off x="9229725" y="4505325"/>
            <a:ext cx="2784711"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sz="2800" b="1" dirty="0">
                <a:solidFill>
                  <a:srgbClr val="0C0C0C"/>
                </a:solidFill>
                <a:latin typeface="方正姚体" panose="02010601030101010101" pitchFamily="2" charset="-122"/>
                <a:sym typeface="方正姚体" panose="02010601030101010101" pitchFamily="2" charset="-122"/>
              </a:rPr>
              <a:t> </a:t>
            </a:r>
            <a:r>
              <a:rPr lang="en-US" altLang="zh-CN" sz="1200" b="1" dirty="0">
                <a:solidFill>
                  <a:srgbClr val="262626"/>
                </a:solidFill>
                <a:latin typeface="方正姚体" panose="02010601030101010101" pitchFamily="2" charset="-122"/>
                <a:ea typeface="方正姚体" panose="02010601030101010101" pitchFamily="2" charset="-122"/>
                <a:sym typeface="方正姚体" panose="02010601030101010101" pitchFamily="2" charset="-122"/>
              </a:rPr>
              <a:t>    </a:t>
            </a:r>
            <a:r>
              <a:rPr lang="es-MX" altLang="zh-CN" sz="1200" b="1" dirty="0">
                <a:solidFill>
                  <a:srgbClr val="262626"/>
                </a:solidFill>
                <a:latin typeface="方正姚体" panose="02010601030101010101" pitchFamily="2" charset="-122"/>
                <a:ea typeface="方正姚体" panose="02010601030101010101" pitchFamily="2" charset="-122"/>
                <a:sym typeface="方正姚体" panose="02010601030101010101" pitchFamily="2" charset="-122"/>
              </a:rPr>
              <a:t>Repetición</a:t>
            </a:r>
            <a:r>
              <a:rPr lang="en-US" altLang="zh-CN" sz="1200" b="1" dirty="0">
                <a:solidFill>
                  <a:srgbClr val="262626"/>
                </a:solidFill>
                <a:latin typeface="方正姚体" panose="02010601030101010101" pitchFamily="2" charset="-122"/>
                <a:ea typeface="方正姚体" panose="02010601030101010101" pitchFamily="2" charset="-122"/>
                <a:sym typeface="方正姚体" panose="02010601030101010101" pitchFamily="2" charset="-122"/>
              </a:rPr>
              <a:t> de </a:t>
            </a:r>
            <a:r>
              <a:rPr lang="es-MX" altLang="zh-CN" sz="1200" b="1" dirty="0">
                <a:solidFill>
                  <a:srgbClr val="262626"/>
                </a:solidFill>
                <a:latin typeface="方正姚体" panose="02010601030101010101" pitchFamily="2" charset="-122"/>
                <a:ea typeface="方正姚体" panose="02010601030101010101" pitchFamily="2" charset="-122"/>
                <a:sym typeface="方正姚体" panose="02010601030101010101" pitchFamily="2" charset="-122"/>
              </a:rPr>
              <a:t>ciclo</a:t>
            </a:r>
            <a:endParaRPr lang="es-MX" altLang="zh-CN" sz="1000" b="1" dirty="0">
              <a:solidFill>
                <a:srgbClr val="262626"/>
              </a:solidFill>
              <a:latin typeface="方正姚体" panose="02010601030101010101" pitchFamily="2" charset="-122"/>
              <a:ea typeface="方正姚体" panose="02010601030101010101" pitchFamily="2" charset="-122"/>
              <a:sym typeface="方正姚体" panose="02010601030101010101" pitchFamily="2" charset="-122"/>
            </a:endParaRPr>
          </a:p>
          <a:p>
            <a:r>
              <a:rPr lang="es-MX" altLang="zh-CN" sz="1200" dirty="0">
                <a:solidFill>
                  <a:srgbClr val="262626"/>
                </a:solidFill>
                <a:ea typeface="方正姚体" panose="02010601030101010101" pitchFamily="2" charset="-122"/>
                <a:sym typeface="方正姚体" panose="02010601030101010101" pitchFamily="2" charset="-122"/>
              </a:rPr>
              <a:t>Una vez que la falla ha sido documentada se manda la tarjeta para su reparación para que pueda regresar al inicio de las pruebas y pueda completar todo el ciclo exitosamente.</a:t>
            </a:r>
            <a:endParaRPr lang="en-US" altLang="zh-CN" sz="1200" dirty="0">
              <a:solidFill>
                <a:srgbClr val="262626"/>
              </a:solidFill>
              <a:ea typeface="方正姚体" panose="02010601030101010101" pitchFamily="2" charset="-122"/>
              <a:sym typeface="方正姚体" panose="02010601030101010101" pitchFamily="2" charset="-122"/>
            </a:endParaRPr>
          </a:p>
        </p:txBody>
      </p:sp>
      <p:pic>
        <p:nvPicPr>
          <p:cNvPr id="21506" name="Picture 2" descr="Principales Causas, Síntomas y Soluciones para los Fallos en el Software">
            <a:extLst>
              <a:ext uri="{FF2B5EF4-FFF2-40B4-BE49-F238E27FC236}">
                <a16:creationId xmlns:a16="http://schemas.microsoft.com/office/drawing/2014/main" id="{8A33570B-9574-49B0-986F-5824AC2EBF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107" y="2415273"/>
            <a:ext cx="2126607" cy="2027454"/>
          </a:xfrm>
          <a:prstGeom prst="ellipse">
            <a:avLst/>
          </a:prstGeom>
          <a:ln w="63500" cap="rnd">
            <a:solidFill>
              <a:srgbClr val="333333"/>
            </a:solidFill>
          </a:ln>
          <a:effectLst>
            <a:outerShdw blurRad="63500" sx="102000" sy="102000" algn="c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53AD44F8-6A7D-4FFA-B7B2-E4A5EB2BA1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5558" y="2401788"/>
            <a:ext cx="2059053" cy="202723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508" name="Picture 4" descr="Ver un reporte de estado de proyecto a la lupa">
            <a:extLst>
              <a:ext uri="{FF2B5EF4-FFF2-40B4-BE49-F238E27FC236}">
                <a16:creationId xmlns:a16="http://schemas.microsoft.com/office/drawing/2014/main" id="{05E58940-8EB8-4292-A5D6-B89EC8762C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4463" y="2340481"/>
            <a:ext cx="2074861" cy="207118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1510" name="Picture 6" descr="¿Cómo se produce el ciclo menstrual?">
            <a:extLst>
              <a:ext uri="{FF2B5EF4-FFF2-40B4-BE49-F238E27FC236}">
                <a16:creationId xmlns:a16="http://schemas.microsoft.com/office/drawing/2014/main" id="{9DC48EDB-C807-4C4B-9A13-2FC94EF8FF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1324" y="2313358"/>
            <a:ext cx="2215704" cy="22087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BA525DE-D6AB-4D44-AC62-03CE2F61FB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3050" y="5108575"/>
            <a:ext cx="1928350" cy="1611511"/>
          </a:xfrm>
          <a:prstGeom prst="rect">
            <a:avLst/>
          </a:prstGeom>
        </p:spPr>
      </p:pic>
      <p:sp>
        <p:nvSpPr>
          <p:cNvPr id="7170" name="文本框 24">
            <a:extLst>
              <a:ext uri="{FF2B5EF4-FFF2-40B4-BE49-F238E27FC236}">
                <a16:creationId xmlns:a16="http://schemas.microsoft.com/office/drawing/2014/main" id="{C1E56B3C-21C0-4C5A-837E-6DD92D47F6BA}"/>
              </a:ext>
            </a:extLst>
          </p:cNvPr>
          <p:cNvSpPr>
            <a:spLocks noChangeArrowheads="1"/>
          </p:cNvSpPr>
          <p:nvPr/>
        </p:nvSpPr>
        <p:spPr bwMode="auto">
          <a:xfrm>
            <a:off x="4081463" y="249238"/>
            <a:ext cx="44443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200" b="1" dirty="0">
                <a:solidFill>
                  <a:srgbClr val="000000"/>
                </a:solidFill>
                <a:latin typeface="Calibri" panose="020F0502020204030204" pitchFamily="34" charset="0"/>
                <a:cs typeface="Calibri" panose="020F0502020204030204" pitchFamily="34" charset="0"/>
                <a:sym typeface="Calibri" panose="020F0502020204030204" pitchFamily="34" charset="0"/>
              </a:rPr>
              <a:t> </a:t>
            </a:r>
            <a:r>
              <a:rPr lang="en-US" altLang="zh-CN" sz="3200" b="1" dirty="0" err="1">
                <a:solidFill>
                  <a:srgbClr val="000000"/>
                </a:solidFill>
                <a:latin typeface="Calibri" panose="020F0502020204030204" pitchFamily="34" charset="0"/>
                <a:cs typeface="Calibri" panose="020F0502020204030204" pitchFamily="34" charset="0"/>
                <a:sym typeface="Calibri" panose="020F0502020204030204" pitchFamily="34" charset="0"/>
              </a:rPr>
              <a:t>Etapas</a:t>
            </a:r>
            <a:r>
              <a:rPr lang="en-US" altLang="zh-CN" sz="3200" b="1" dirty="0">
                <a:solidFill>
                  <a:srgbClr val="000000"/>
                </a:solidFill>
                <a:latin typeface="Calibri" panose="020F0502020204030204" pitchFamily="34" charset="0"/>
                <a:cs typeface="Calibri" panose="020F0502020204030204" pitchFamily="34" charset="0"/>
                <a:sym typeface="Calibri" panose="020F0502020204030204" pitchFamily="34" charset="0"/>
              </a:rPr>
              <a:t> de </a:t>
            </a:r>
            <a:r>
              <a:rPr lang="en-US" altLang="zh-CN" sz="3200" b="1" dirty="0" err="1">
                <a:solidFill>
                  <a:srgbClr val="000000"/>
                </a:solidFill>
                <a:latin typeface="Calibri" panose="020F0502020204030204" pitchFamily="34" charset="0"/>
                <a:cs typeface="Calibri" panose="020F0502020204030204" pitchFamily="34" charset="0"/>
                <a:sym typeface="Calibri" panose="020F0502020204030204" pitchFamily="34" charset="0"/>
              </a:rPr>
              <a:t>Ciena</a:t>
            </a:r>
            <a:r>
              <a:rPr lang="en-US" altLang="zh-CN" sz="3200" b="1" dirty="0">
                <a:solidFill>
                  <a:srgbClr val="000000"/>
                </a:solidFill>
                <a:latin typeface="Calibri" panose="020F0502020204030204" pitchFamily="34" charset="0"/>
                <a:cs typeface="Calibri" panose="020F0502020204030204" pitchFamily="34" charset="0"/>
                <a:sym typeface="Calibri" panose="020F0502020204030204" pitchFamily="34" charset="0"/>
              </a:rPr>
              <a:t> Y Arista</a:t>
            </a:r>
            <a:endParaRPr lang="en-US" altLang="zh-CN" sz="2400" b="1" dirty="0">
              <a:solidFill>
                <a:srgbClr val="3F3F3F"/>
              </a:solidFill>
              <a:latin typeface="方正姚体" panose="02010601030101010101" pitchFamily="2" charset="-122"/>
              <a:sym typeface="方正姚体" panose="02010601030101010101" pitchFamily="2" charset="-122"/>
            </a:endParaRPr>
          </a:p>
        </p:txBody>
      </p:sp>
      <p:grpSp>
        <p:nvGrpSpPr>
          <p:cNvPr id="7171" name="组合 3">
            <a:extLst>
              <a:ext uri="{FF2B5EF4-FFF2-40B4-BE49-F238E27FC236}">
                <a16:creationId xmlns:a16="http://schemas.microsoft.com/office/drawing/2014/main" id="{B3D7A28F-AECA-4757-90FA-B6E3E543250B}"/>
              </a:ext>
            </a:extLst>
          </p:cNvPr>
          <p:cNvGrpSpPr>
            <a:grpSpLocks/>
          </p:cNvGrpSpPr>
          <p:nvPr/>
        </p:nvGrpSpPr>
        <p:grpSpPr bwMode="auto">
          <a:xfrm>
            <a:off x="2878138" y="0"/>
            <a:ext cx="922337" cy="550863"/>
            <a:chOff x="0" y="0"/>
            <a:chExt cx="1165289" cy="968188"/>
          </a:xfrm>
        </p:grpSpPr>
        <p:sp>
          <p:nvSpPr>
            <p:cNvPr id="7172" name="平行四边形 18">
              <a:extLst>
                <a:ext uri="{FF2B5EF4-FFF2-40B4-BE49-F238E27FC236}">
                  <a16:creationId xmlns:a16="http://schemas.microsoft.com/office/drawing/2014/main" id="{E20E11E2-DFAF-43DB-96EB-749E97D89C5A}"/>
                </a:ext>
              </a:extLst>
            </p:cNvPr>
            <p:cNvSpPr>
              <a:spLocks noChangeArrowheads="1"/>
            </p:cNvSpPr>
            <p:nvPr/>
          </p:nvSpPr>
          <p:spPr bwMode="auto">
            <a:xfrm flipH="1" flipV="1">
              <a:off x="155649" y="0"/>
              <a:ext cx="1009640" cy="968188"/>
            </a:xfrm>
            <a:prstGeom prst="parallelogram">
              <a:avLst>
                <a:gd name="adj" fmla="val 56360"/>
              </a:avLst>
            </a:prstGeom>
            <a:solidFill>
              <a:srgbClr val="3F3E40"/>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7173" name="平行四边形 16">
              <a:extLst>
                <a:ext uri="{FF2B5EF4-FFF2-40B4-BE49-F238E27FC236}">
                  <a16:creationId xmlns:a16="http://schemas.microsoft.com/office/drawing/2014/main" id="{AFF4CBE8-63CF-41FD-841E-B00AEA76F276}"/>
                </a:ext>
              </a:extLst>
            </p:cNvPr>
            <p:cNvSpPr>
              <a:spLocks noChangeArrowheads="1"/>
            </p:cNvSpPr>
            <p:nvPr/>
          </p:nvSpPr>
          <p:spPr bwMode="auto">
            <a:xfrm flipH="1" flipV="1">
              <a:off x="0" y="1"/>
              <a:ext cx="827231" cy="793268"/>
            </a:xfrm>
            <a:prstGeom prst="parallelogram">
              <a:avLst>
                <a:gd name="adj" fmla="val 56360"/>
              </a:avLst>
            </a:prstGeom>
            <a:solidFill>
              <a:srgbClr val="00A1D8"/>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7174" name="平行四边形 15">
              <a:extLst>
                <a:ext uri="{FF2B5EF4-FFF2-40B4-BE49-F238E27FC236}">
                  <a16:creationId xmlns:a16="http://schemas.microsoft.com/office/drawing/2014/main" id="{D6071C83-0012-4EDC-9765-F42473D6F2EF}"/>
                </a:ext>
              </a:extLst>
            </p:cNvPr>
            <p:cNvSpPr>
              <a:spLocks noChangeArrowheads="1"/>
            </p:cNvSpPr>
            <p:nvPr/>
          </p:nvSpPr>
          <p:spPr bwMode="auto">
            <a:xfrm flipH="1" flipV="1">
              <a:off x="216160" y="1"/>
              <a:ext cx="676827" cy="649039"/>
            </a:xfrm>
            <a:prstGeom prst="parallelogram">
              <a:avLst>
                <a:gd name="adj" fmla="val 56360"/>
              </a:avLst>
            </a:prstGeom>
            <a:solidFill>
              <a:srgbClr val="D6DADD"/>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grpSp>
        <p:nvGrpSpPr>
          <p:cNvPr id="7175" name="组合 22">
            <a:extLst>
              <a:ext uri="{FF2B5EF4-FFF2-40B4-BE49-F238E27FC236}">
                <a16:creationId xmlns:a16="http://schemas.microsoft.com/office/drawing/2014/main" id="{A54B7EEC-5F80-48C4-80B0-DDE13C4C83CE}"/>
              </a:ext>
            </a:extLst>
          </p:cNvPr>
          <p:cNvGrpSpPr>
            <a:grpSpLocks/>
          </p:cNvGrpSpPr>
          <p:nvPr/>
        </p:nvGrpSpPr>
        <p:grpSpPr bwMode="auto">
          <a:xfrm>
            <a:off x="8623300" y="0"/>
            <a:ext cx="923925" cy="550863"/>
            <a:chOff x="0" y="0"/>
            <a:chExt cx="1165289" cy="968188"/>
          </a:xfrm>
        </p:grpSpPr>
        <p:sp>
          <p:nvSpPr>
            <p:cNvPr id="7176" name="平行四边形 23">
              <a:extLst>
                <a:ext uri="{FF2B5EF4-FFF2-40B4-BE49-F238E27FC236}">
                  <a16:creationId xmlns:a16="http://schemas.microsoft.com/office/drawing/2014/main" id="{C880C742-A03B-4C41-8138-D60A190DC3FD}"/>
                </a:ext>
              </a:extLst>
            </p:cNvPr>
            <p:cNvSpPr>
              <a:spLocks noChangeArrowheads="1"/>
            </p:cNvSpPr>
            <p:nvPr/>
          </p:nvSpPr>
          <p:spPr bwMode="auto">
            <a:xfrm flipH="1" flipV="1">
              <a:off x="155649" y="0"/>
              <a:ext cx="1009640" cy="968188"/>
            </a:xfrm>
            <a:prstGeom prst="parallelogram">
              <a:avLst>
                <a:gd name="adj" fmla="val 56360"/>
              </a:avLst>
            </a:prstGeom>
            <a:solidFill>
              <a:srgbClr val="3F3E40"/>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7177" name="平行四边形 26">
              <a:extLst>
                <a:ext uri="{FF2B5EF4-FFF2-40B4-BE49-F238E27FC236}">
                  <a16:creationId xmlns:a16="http://schemas.microsoft.com/office/drawing/2014/main" id="{AC0AF826-415A-4C83-995E-75A7BBC18ABD}"/>
                </a:ext>
              </a:extLst>
            </p:cNvPr>
            <p:cNvSpPr>
              <a:spLocks noChangeArrowheads="1"/>
            </p:cNvSpPr>
            <p:nvPr/>
          </p:nvSpPr>
          <p:spPr bwMode="auto">
            <a:xfrm flipH="1" flipV="1">
              <a:off x="0" y="1"/>
              <a:ext cx="827231" cy="793268"/>
            </a:xfrm>
            <a:prstGeom prst="parallelogram">
              <a:avLst>
                <a:gd name="adj" fmla="val 56360"/>
              </a:avLst>
            </a:prstGeom>
            <a:solidFill>
              <a:srgbClr val="00A1D8"/>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7178" name="平行四边形 32">
              <a:extLst>
                <a:ext uri="{FF2B5EF4-FFF2-40B4-BE49-F238E27FC236}">
                  <a16:creationId xmlns:a16="http://schemas.microsoft.com/office/drawing/2014/main" id="{7617076F-D480-4E17-9FD0-F29A100E16A5}"/>
                </a:ext>
              </a:extLst>
            </p:cNvPr>
            <p:cNvSpPr>
              <a:spLocks noChangeArrowheads="1"/>
            </p:cNvSpPr>
            <p:nvPr/>
          </p:nvSpPr>
          <p:spPr bwMode="auto">
            <a:xfrm flipH="1" flipV="1">
              <a:off x="216160" y="1"/>
              <a:ext cx="676827" cy="649039"/>
            </a:xfrm>
            <a:prstGeom prst="parallelogram">
              <a:avLst>
                <a:gd name="adj" fmla="val 56360"/>
              </a:avLst>
            </a:prstGeom>
            <a:solidFill>
              <a:srgbClr val="D6DADD"/>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sp>
        <p:nvSpPr>
          <p:cNvPr id="7179" name="任意多边形 33">
            <a:extLst>
              <a:ext uri="{FF2B5EF4-FFF2-40B4-BE49-F238E27FC236}">
                <a16:creationId xmlns:a16="http://schemas.microsoft.com/office/drawing/2014/main" id="{68C6FB94-6BF5-4404-84A5-204E776A278B}"/>
              </a:ext>
            </a:extLst>
          </p:cNvPr>
          <p:cNvSpPr>
            <a:spLocks noChangeAspect="1" noChangeArrowheads="1"/>
          </p:cNvSpPr>
          <p:nvPr/>
        </p:nvSpPr>
        <p:spPr bwMode="auto">
          <a:xfrm rot="10800000">
            <a:off x="1762125" y="2460625"/>
            <a:ext cx="2447925" cy="2647950"/>
          </a:xfrm>
          <a:custGeom>
            <a:avLst/>
            <a:gdLst>
              <a:gd name="T0" fmla="*/ 2682494 w 2836097"/>
              <a:gd name="T1" fmla="*/ 3067706 h 3067706"/>
              <a:gd name="T2" fmla="*/ 876045 w 2836097"/>
              <a:gd name="T3" fmla="*/ 3067706 h 3067706"/>
              <a:gd name="T4" fmla="*/ 0 w 2836097"/>
              <a:gd name="T5" fmla="*/ 1533853 h 3067706"/>
              <a:gd name="T6" fmla="*/ 876045 w 2836097"/>
              <a:gd name="T7" fmla="*/ 0 h 3067706"/>
              <a:gd name="T8" fmla="*/ 2682494 w 2836097"/>
              <a:gd name="T9" fmla="*/ 0 h 3067706"/>
              <a:gd name="T10" fmla="*/ 2836097 w 2836097"/>
              <a:gd name="T11" fmla="*/ 268941 h 3067706"/>
              <a:gd name="T12" fmla="*/ 1473384 w 2836097"/>
              <a:gd name="T13" fmla="*/ 268941 h 3067706"/>
              <a:gd name="T14" fmla="*/ 747356 w 2836097"/>
              <a:gd name="T15" fmla="*/ 1540132 h 3067706"/>
              <a:gd name="T16" fmla="*/ 1473384 w 2836097"/>
              <a:gd name="T17" fmla="*/ 2811322 h 3067706"/>
              <a:gd name="T18" fmla="*/ 2828925 w 2836097"/>
              <a:gd name="T19" fmla="*/ 2811322 h 30677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36097"/>
              <a:gd name="T31" fmla="*/ 0 h 3067706"/>
              <a:gd name="T32" fmla="*/ 2836097 w 2836097"/>
              <a:gd name="T33" fmla="*/ 3067706 h 30677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36097" h="3067706">
                <a:moveTo>
                  <a:pt x="2682494" y="3067706"/>
                </a:moveTo>
                <a:lnTo>
                  <a:pt x="876045" y="3067706"/>
                </a:lnTo>
                <a:lnTo>
                  <a:pt x="0" y="1533853"/>
                </a:lnTo>
                <a:lnTo>
                  <a:pt x="876045" y="0"/>
                </a:lnTo>
                <a:lnTo>
                  <a:pt x="2682494" y="0"/>
                </a:lnTo>
                <a:lnTo>
                  <a:pt x="2836097" y="268941"/>
                </a:lnTo>
                <a:lnTo>
                  <a:pt x="1473384" y="268941"/>
                </a:lnTo>
                <a:lnTo>
                  <a:pt x="747356" y="1540132"/>
                </a:lnTo>
                <a:lnTo>
                  <a:pt x="1473384" y="2811322"/>
                </a:lnTo>
                <a:lnTo>
                  <a:pt x="2828925" y="2811322"/>
                </a:lnTo>
                <a:close/>
              </a:path>
            </a:pathLst>
          </a:custGeom>
          <a:solidFill>
            <a:srgbClr val="00A1D8"/>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7180" name="任意多边形 34">
            <a:extLst>
              <a:ext uri="{FF2B5EF4-FFF2-40B4-BE49-F238E27FC236}">
                <a16:creationId xmlns:a16="http://schemas.microsoft.com/office/drawing/2014/main" id="{79DBE833-7B7B-486A-9CDC-24953ACA916E}"/>
              </a:ext>
            </a:extLst>
          </p:cNvPr>
          <p:cNvSpPr>
            <a:spLocks noChangeAspect="1" noChangeArrowheads="1"/>
          </p:cNvSpPr>
          <p:nvPr/>
        </p:nvSpPr>
        <p:spPr bwMode="auto">
          <a:xfrm rot="10800000">
            <a:off x="5283200" y="2460625"/>
            <a:ext cx="2449513" cy="2647950"/>
          </a:xfrm>
          <a:custGeom>
            <a:avLst/>
            <a:gdLst>
              <a:gd name="T0" fmla="*/ 2682494 w 2836097"/>
              <a:gd name="T1" fmla="*/ 3067706 h 3067706"/>
              <a:gd name="T2" fmla="*/ 876045 w 2836097"/>
              <a:gd name="T3" fmla="*/ 3067706 h 3067706"/>
              <a:gd name="T4" fmla="*/ 0 w 2836097"/>
              <a:gd name="T5" fmla="*/ 1533853 h 3067706"/>
              <a:gd name="T6" fmla="*/ 876045 w 2836097"/>
              <a:gd name="T7" fmla="*/ 0 h 3067706"/>
              <a:gd name="T8" fmla="*/ 2682494 w 2836097"/>
              <a:gd name="T9" fmla="*/ 0 h 3067706"/>
              <a:gd name="T10" fmla="*/ 2836097 w 2836097"/>
              <a:gd name="T11" fmla="*/ 268941 h 3067706"/>
              <a:gd name="T12" fmla="*/ 1473384 w 2836097"/>
              <a:gd name="T13" fmla="*/ 268941 h 3067706"/>
              <a:gd name="T14" fmla="*/ 747356 w 2836097"/>
              <a:gd name="T15" fmla="*/ 1540132 h 3067706"/>
              <a:gd name="T16" fmla="*/ 1473384 w 2836097"/>
              <a:gd name="T17" fmla="*/ 2811322 h 3067706"/>
              <a:gd name="T18" fmla="*/ 2828925 w 2836097"/>
              <a:gd name="T19" fmla="*/ 2811322 h 30677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36097"/>
              <a:gd name="T31" fmla="*/ 0 h 3067706"/>
              <a:gd name="T32" fmla="*/ 2836097 w 2836097"/>
              <a:gd name="T33" fmla="*/ 3067706 h 30677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36097" h="3067706">
                <a:moveTo>
                  <a:pt x="2682494" y="3067706"/>
                </a:moveTo>
                <a:lnTo>
                  <a:pt x="876045" y="3067706"/>
                </a:lnTo>
                <a:lnTo>
                  <a:pt x="0" y="1533853"/>
                </a:lnTo>
                <a:lnTo>
                  <a:pt x="876045" y="0"/>
                </a:lnTo>
                <a:lnTo>
                  <a:pt x="2682494" y="0"/>
                </a:lnTo>
                <a:lnTo>
                  <a:pt x="2836097" y="268941"/>
                </a:lnTo>
                <a:lnTo>
                  <a:pt x="1473384" y="268941"/>
                </a:lnTo>
                <a:lnTo>
                  <a:pt x="747356" y="1540132"/>
                </a:lnTo>
                <a:lnTo>
                  <a:pt x="1473384" y="2811322"/>
                </a:lnTo>
                <a:lnTo>
                  <a:pt x="2828925" y="2811322"/>
                </a:lnTo>
                <a:close/>
              </a:path>
            </a:pathLst>
          </a:custGeom>
          <a:solidFill>
            <a:srgbClr val="A6AFB6"/>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7181" name="任意多边形 35">
            <a:extLst>
              <a:ext uri="{FF2B5EF4-FFF2-40B4-BE49-F238E27FC236}">
                <a16:creationId xmlns:a16="http://schemas.microsoft.com/office/drawing/2014/main" id="{6346089F-5453-4293-971C-757F9098173E}"/>
              </a:ext>
            </a:extLst>
          </p:cNvPr>
          <p:cNvSpPr>
            <a:spLocks noChangeAspect="1" noChangeArrowheads="1"/>
          </p:cNvSpPr>
          <p:nvPr/>
        </p:nvSpPr>
        <p:spPr bwMode="auto">
          <a:xfrm rot="10800000">
            <a:off x="8805863" y="2460625"/>
            <a:ext cx="2449512" cy="2647950"/>
          </a:xfrm>
          <a:custGeom>
            <a:avLst/>
            <a:gdLst>
              <a:gd name="T0" fmla="*/ 2682494 w 2836097"/>
              <a:gd name="T1" fmla="*/ 3067706 h 3067706"/>
              <a:gd name="T2" fmla="*/ 876045 w 2836097"/>
              <a:gd name="T3" fmla="*/ 3067706 h 3067706"/>
              <a:gd name="T4" fmla="*/ 0 w 2836097"/>
              <a:gd name="T5" fmla="*/ 1533853 h 3067706"/>
              <a:gd name="T6" fmla="*/ 876045 w 2836097"/>
              <a:gd name="T7" fmla="*/ 0 h 3067706"/>
              <a:gd name="T8" fmla="*/ 2682494 w 2836097"/>
              <a:gd name="T9" fmla="*/ 0 h 3067706"/>
              <a:gd name="T10" fmla="*/ 2836097 w 2836097"/>
              <a:gd name="T11" fmla="*/ 268941 h 3067706"/>
              <a:gd name="T12" fmla="*/ 1473384 w 2836097"/>
              <a:gd name="T13" fmla="*/ 268941 h 3067706"/>
              <a:gd name="T14" fmla="*/ 747356 w 2836097"/>
              <a:gd name="T15" fmla="*/ 1540132 h 3067706"/>
              <a:gd name="T16" fmla="*/ 1473384 w 2836097"/>
              <a:gd name="T17" fmla="*/ 2811322 h 3067706"/>
              <a:gd name="T18" fmla="*/ 2828925 w 2836097"/>
              <a:gd name="T19" fmla="*/ 2811322 h 30677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36097"/>
              <a:gd name="T31" fmla="*/ 0 h 3067706"/>
              <a:gd name="T32" fmla="*/ 2836097 w 2836097"/>
              <a:gd name="T33" fmla="*/ 3067706 h 30677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36097" h="3067706">
                <a:moveTo>
                  <a:pt x="2682494" y="3067706"/>
                </a:moveTo>
                <a:lnTo>
                  <a:pt x="876045" y="3067706"/>
                </a:lnTo>
                <a:lnTo>
                  <a:pt x="0" y="1533853"/>
                </a:lnTo>
                <a:lnTo>
                  <a:pt x="876045" y="0"/>
                </a:lnTo>
                <a:lnTo>
                  <a:pt x="2682494" y="0"/>
                </a:lnTo>
                <a:lnTo>
                  <a:pt x="2836097" y="268941"/>
                </a:lnTo>
                <a:lnTo>
                  <a:pt x="1473384" y="268941"/>
                </a:lnTo>
                <a:lnTo>
                  <a:pt x="747356" y="1540132"/>
                </a:lnTo>
                <a:lnTo>
                  <a:pt x="1473384" y="2811322"/>
                </a:lnTo>
                <a:lnTo>
                  <a:pt x="2828925" y="2811322"/>
                </a:lnTo>
                <a:close/>
              </a:path>
            </a:pathLst>
          </a:custGeom>
          <a:solidFill>
            <a:schemeClr val="accent6">
              <a:lumMod val="40000"/>
              <a:lumOff val="60000"/>
            </a:schemeClr>
          </a:solidFill>
          <a:ln>
            <a:noFill/>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7182" name="文本框 36">
            <a:extLst>
              <a:ext uri="{FF2B5EF4-FFF2-40B4-BE49-F238E27FC236}">
                <a16:creationId xmlns:a16="http://schemas.microsoft.com/office/drawing/2014/main" id="{34702FF1-3BA4-4DE1-B2F6-680A1C7A9D45}"/>
              </a:ext>
            </a:extLst>
          </p:cNvPr>
          <p:cNvSpPr>
            <a:spLocks noChangeArrowheads="1"/>
          </p:cNvSpPr>
          <p:nvPr/>
        </p:nvSpPr>
        <p:spPr bwMode="auto">
          <a:xfrm>
            <a:off x="3554413" y="3486150"/>
            <a:ext cx="56197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200">
                <a:solidFill>
                  <a:schemeClr val="bg1"/>
                </a:solidFill>
                <a:latin typeface="Impact" panose="020B0806030902050204" pitchFamily="34" charset="0"/>
                <a:sym typeface="Impact" panose="020B0806030902050204" pitchFamily="34" charset="0"/>
              </a:rPr>
              <a:t>01</a:t>
            </a:r>
            <a:endParaRPr lang="zh-CN" altLang="en-US" sz="3200">
              <a:solidFill>
                <a:schemeClr val="bg1"/>
              </a:solidFill>
              <a:latin typeface="Impact" panose="020B0806030902050204" pitchFamily="34" charset="0"/>
              <a:sym typeface="Impact" panose="020B0806030902050204" pitchFamily="34" charset="0"/>
            </a:endParaRPr>
          </a:p>
        </p:txBody>
      </p:sp>
      <p:sp>
        <p:nvSpPr>
          <p:cNvPr id="7183" name="文本框 37">
            <a:extLst>
              <a:ext uri="{FF2B5EF4-FFF2-40B4-BE49-F238E27FC236}">
                <a16:creationId xmlns:a16="http://schemas.microsoft.com/office/drawing/2014/main" id="{3FBA601C-7002-49BC-A890-A9ECFA99BD8E}"/>
              </a:ext>
            </a:extLst>
          </p:cNvPr>
          <p:cNvSpPr>
            <a:spLocks noChangeArrowheads="1"/>
          </p:cNvSpPr>
          <p:nvPr/>
        </p:nvSpPr>
        <p:spPr bwMode="auto">
          <a:xfrm>
            <a:off x="7054850" y="3486150"/>
            <a:ext cx="6111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200" dirty="0">
                <a:solidFill>
                  <a:schemeClr val="bg1"/>
                </a:solidFill>
                <a:latin typeface="Impact" panose="020B0806030902050204" pitchFamily="34" charset="0"/>
                <a:sym typeface="Impact" panose="020B0806030902050204" pitchFamily="34" charset="0"/>
              </a:rPr>
              <a:t>02</a:t>
            </a:r>
            <a:endParaRPr lang="zh-CN" altLang="en-US" sz="3200" dirty="0">
              <a:solidFill>
                <a:schemeClr val="bg1"/>
              </a:solidFill>
              <a:latin typeface="Impact" panose="020B0806030902050204" pitchFamily="34" charset="0"/>
              <a:sym typeface="Impact" panose="020B0806030902050204" pitchFamily="34" charset="0"/>
            </a:endParaRPr>
          </a:p>
        </p:txBody>
      </p:sp>
      <p:sp>
        <p:nvSpPr>
          <p:cNvPr id="7184" name="文本框 38">
            <a:extLst>
              <a:ext uri="{FF2B5EF4-FFF2-40B4-BE49-F238E27FC236}">
                <a16:creationId xmlns:a16="http://schemas.microsoft.com/office/drawing/2014/main" id="{B51AF53E-04B5-40F2-BA70-7FE0404F24EC}"/>
              </a:ext>
            </a:extLst>
          </p:cNvPr>
          <p:cNvSpPr>
            <a:spLocks noChangeArrowheads="1"/>
          </p:cNvSpPr>
          <p:nvPr/>
        </p:nvSpPr>
        <p:spPr bwMode="auto">
          <a:xfrm>
            <a:off x="10588625" y="3502025"/>
            <a:ext cx="6223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200" dirty="0">
                <a:solidFill>
                  <a:schemeClr val="bg1"/>
                </a:solidFill>
                <a:latin typeface="Impact" panose="020B0806030902050204" pitchFamily="34" charset="0"/>
                <a:sym typeface="Impact" panose="020B0806030902050204" pitchFamily="34" charset="0"/>
              </a:rPr>
              <a:t>03</a:t>
            </a:r>
            <a:endParaRPr lang="zh-CN" altLang="en-US" sz="3200" dirty="0">
              <a:solidFill>
                <a:schemeClr val="bg1"/>
              </a:solidFill>
              <a:latin typeface="Impact" panose="020B0806030902050204" pitchFamily="34" charset="0"/>
              <a:sym typeface="Impact" panose="020B0806030902050204" pitchFamily="34" charset="0"/>
            </a:endParaRPr>
          </a:p>
        </p:txBody>
      </p:sp>
      <p:sp>
        <p:nvSpPr>
          <p:cNvPr id="7185" name="文本框 39">
            <a:extLst>
              <a:ext uri="{FF2B5EF4-FFF2-40B4-BE49-F238E27FC236}">
                <a16:creationId xmlns:a16="http://schemas.microsoft.com/office/drawing/2014/main" id="{C5372BCB-C136-4B0B-9BDA-91BAC43923E6}"/>
              </a:ext>
            </a:extLst>
          </p:cNvPr>
          <p:cNvSpPr>
            <a:spLocks noChangeArrowheads="1"/>
          </p:cNvSpPr>
          <p:nvPr/>
        </p:nvSpPr>
        <p:spPr bwMode="auto">
          <a:xfrm>
            <a:off x="1194329" y="2743200"/>
            <a:ext cx="3319469"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400" b="1" dirty="0">
                <a:solidFill>
                  <a:srgbClr val="262626"/>
                </a:solidFill>
                <a:latin typeface="方正姚体" panose="02010601030101010101" pitchFamily="2" charset="-122"/>
                <a:ea typeface="方正姚体" panose="02010601030101010101" pitchFamily="2" charset="-122"/>
                <a:sym typeface="方正姚体" panose="02010601030101010101" pitchFamily="2" charset="-122"/>
              </a:rPr>
              <a:t> FVT (</a:t>
            </a:r>
            <a:r>
              <a:rPr lang="es-MX" altLang="zh-CN" sz="1400" b="1" dirty="0">
                <a:solidFill>
                  <a:srgbClr val="262626"/>
                </a:solidFill>
                <a:latin typeface="方正姚体" panose="02010601030101010101" pitchFamily="2" charset="-122"/>
                <a:ea typeface="方正姚体" panose="02010601030101010101" pitchFamily="2" charset="-122"/>
                <a:sym typeface="方正姚体" panose="02010601030101010101" pitchFamily="2" charset="-122"/>
              </a:rPr>
              <a:t>Prueba</a:t>
            </a:r>
            <a:r>
              <a:rPr lang="en-US" altLang="zh-CN" sz="1400" b="1" dirty="0">
                <a:solidFill>
                  <a:srgbClr val="262626"/>
                </a:solidFill>
                <a:latin typeface="方正姚体" panose="02010601030101010101" pitchFamily="2" charset="-122"/>
                <a:ea typeface="方正姚体" panose="02010601030101010101" pitchFamily="2" charset="-122"/>
                <a:sym typeface="方正姚体" panose="02010601030101010101" pitchFamily="2" charset="-122"/>
              </a:rPr>
              <a:t> </a:t>
            </a:r>
            <a:r>
              <a:rPr lang="es-MX" altLang="zh-CN" sz="1400" b="1" dirty="0">
                <a:solidFill>
                  <a:srgbClr val="262626"/>
                </a:solidFill>
                <a:latin typeface="方正姚体" panose="02010601030101010101" pitchFamily="2" charset="-122"/>
                <a:ea typeface="方正姚体" panose="02010601030101010101" pitchFamily="2" charset="-122"/>
                <a:sym typeface="方正姚体" panose="02010601030101010101" pitchFamily="2" charset="-122"/>
              </a:rPr>
              <a:t>funcional</a:t>
            </a:r>
            <a:r>
              <a:rPr lang="en-US" altLang="zh-CN" sz="1400" b="1" dirty="0">
                <a:solidFill>
                  <a:srgbClr val="262626"/>
                </a:solidFill>
                <a:latin typeface="方正姚体" panose="02010601030101010101" pitchFamily="2" charset="-122"/>
                <a:ea typeface="方正姚体" panose="02010601030101010101" pitchFamily="2" charset="-122"/>
                <a:sym typeface="方正姚体" panose="02010601030101010101" pitchFamily="2" charset="-122"/>
              </a:rPr>
              <a:t>):</a:t>
            </a:r>
            <a:endParaRPr lang="zh-CN" altLang="en-US" sz="1400" b="1" dirty="0">
              <a:solidFill>
                <a:srgbClr val="262626"/>
              </a:solidFill>
              <a:latin typeface="方正姚体" panose="02010601030101010101" pitchFamily="2" charset="-122"/>
              <a:ea typeface="方正姚体" panose="02010601030101010101" pitchFamily="2" charset="-122"/>
              <a:sym typeface="方正姚体" panose="02010601030101010101" pitchFamily="2" charset="-122"/>
            </a:endParaRPr>
          </a:p>
          <a:p>
            <a:endParaRPr lang="es-MX" altLang="zh-CN" sz="1200" dirty="0">
              <a:solidFill>
                <a:srgbClr val="262626"/>
              </a:solidFill>
              <a:latin typeface="微软雅黑" panose="020B0503020204020204" pitchFamily="34" charset="-122"/>
              <a:ea typeface="微软雅黑" panose="020B0503020204020204" pitchFamily="34" charset="-122"/>
              <a:sym typeface="方正姚体" panose="02010601030101010101" pitchFamily="2" charset="-122"/>
            </a:endParaRPr>
          </a:p>
          <a:p>
            <a:r>
              <a:rPr lang="es-MX" altLang="zh-CN" sz="1200" dirty="0">
                <a:solidFill>
                  <a:srgbClr val="262626"/>
                </a:solidFill>
                <a:latin typeface="微软雅黑" panose="020B0503020204020204" pitchFamily="34" charset="-122"/>
                <a:ea typeface="微软雅黑" panose="020B0503020204020204" pitchFamily="34" charset="-122"/>
                <a:sym typeface="方正姚体" panose="02010601030101010101" pitchFamily="2" charset="-122"/>
              </a:rPr>
              <a:t>FVT es el área en la que la unidad se somete a múltiples pruebas que validan: Sistema operativo, Hardware, software y transmisión de datos.</a:t>
            </a:r>
          </a:p>
          <a:p>
            <a:endParaRPr lang="es-MX" altLang="zh-CN" sz="1200" dirty="0">
              <a:solidFill>
                <a:srgbClr val="262626"/>
              </a:solidFill>
              <a:latin typeface="微软雅黑" panose="020B0503020204020204" pitchFamily="34" charset="-122"/>
              <a:ea typeface="微软雅黑" panose="020B0503020204020204" pitchFamily="34" charset="-122"/>
              <a:sym typeface="方正姚体" panose="02010601030101010101" pitchFamily="2" charset="-122"/>
            </a:endParaRPr>
          </a:p>
          <a:p>
            <a:r>
              <a:rPr lang="es-MX" altLang="zh-CN" sz="1200" dirty="0">
                <a:solidFill>
                  <a:srgbClr val="262626"/>
                </a:solidFill>
                <a:latin typeface="微软雅黑" panose="020B0503020204020204" pitchFamily="34" charset="-122"/>
                <a:ea typeface="微软雅黑" panose="020B0503020204020204" pitchFamily="34" charset="-122"/>
                <a:sym typeface="方正姚体" panose="02010601030101010101" pitchFamily="2" charset="-122"/>
              </a:rPr>
              <a:t>También se validan que los puertos de la unidades funcionen adecuadamente cuando se inserten </a:t>
            </a:r>
            <a:r>
              <a:rPr lang="es-MX" altLang="zh-CN" sz="1200" dirty="0" err="1">
                <a:solidFill>
                  <a:srgbClr val="262626"/>
                </a:solidFill>
                <a:latin typeface="微软雅黑" panose="020B0503020204020204" pitchFamily="34" charset="-122"/>
                <a:ea typeface="微软雅黑" panose="020B0503020204020204" pitchFamily="34" charset="-122"/>
                <a:sym typeface="方正姚体" panose="02010601030101010101" pitchFamily="2" charset="-122"/>
              </a:rPr>
              <a:t>loopbacks</a:t>
            </a:r>
            <a:r>
              <a:rPr lang="es-MX" altLang="zh-CN" sz="1200" dirty="0">
                <a:solidFill>
                  <a:srgbClr val="262626"/>
                </a:solidFill>
                <a:latin typeface="微软雅黑" panose="020B0503020204020204" pitchFamily="34" charset="-122"/>
                <a:ea typeface="微软雅黑" panose="020B0503020204020204" pitchFamily="34" charset="-122"/>
                <a:sym typeface="方正姚体" panose="02010601030101010101" pitchFamily="2" charset="-122"/>
              </a:rPr>
              <a:t> en ellos, los cuales son utilizados para probar infraestructura de comunicaciones. </a:t>
            </a:r>
            <a:endParaRPr lang="zh-CN" altLang="en-US" sz="1200" dirty="0">
              <a:solidFill>
                <a:srgbClr val="262626"/>
              </a:solidFill>
              <a:latin typeface="微软雅黑" panose="020B0503020204020204" pitchFamily="34" charset="-122"/>
              <a:ea typeface="微软雅黑" panose="020B0503020204020204" pitchFamily="34" charset="-122"/>
              <a:sym typeface="方正姚体" panose="02010601030101010101" pitchFamily="2" charset="-122"/>
            </a:endParaRPr>
          </a:p>
          <a:p>
            <a:endParaRPr lang="zh-CN" altLang="en-US" sz="1100" dirty="0">
              <a:solidFill>
                <a:srgbClr val="262626"/>
              </a:solidFill>
              <a:latin typeface="方正姚体" panose="02010601030101010101" pitchFamily="2" charset="-122"/>
              <a:ea typeface="方正姚体" panose="02010601030101010101" pitchFamily="2" charset="-122"/>
              <a:sym typeface="方正姚体" panose="02010601030101010101" pitchFamily="2" charset="-122"/>
            </a:endParaRPr>
          </a:p>
          <a:p>
            <a:endParaRPr lang="zh-CN" altLang="en-US" sz="1100" dirty="0">
              <a:solidFill>
                <a:srgbClr val="262626"/>
              </a:solidFill>
              <a:latin typeface="Calibri" panose="020F0502020204030204" pitchFamily="34" charset="0"/>
              <a:cs typeface="Calibri" panose="020F0502020204030204" pitchFamily="34" charset="0"/>
              <a:sym typeface="Calibri" panose="020F0502020204030204" pitchFamily="34" charset="0"/>
            </a:endParaRPr>
          </a:p>
          <a:p>
            <a:endParaRPr lang="zh-CN" altLang="en-US" sz="1400" dirty="0">
              <a:solidFill>
                <a:srgbClr val="262626"/>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186" name="文本框 40">
            <a:extLst>
              <a:ext uri="{FF2B5EF4-FFF2-40B4-BE49-F238E27FC236}">
                <a16:creationId xmlns:a16="http://schemas.microsoft.com/office/drawing/2014/main" id="{5CBF6189-00D6-420E-88C2-2A9BC6982A6C}"/>
              </a:ext>
            </a:extLst>
          </p:cNvPr>
          <p:cNvSpPr>
            <a:spLocks noChangeArrowheads="1"/>
          </p:cNvSpPr>
          <p:nvPr/>
        </p:nvSpPr>
        <p:spPr bwMode="auto">
          <a:xfrm>
            <a:off x="4808344" y="2743200"/>
            <a:ext cx="3153020"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400" b="1" dirty="0">
                <a:solidFill>
                  <a:srgbClr val="262626"/>
                </a:solidFill>
                <a:latin typeface="方正姚体" panose="02010601030101010101" pitchFamily="2" charset="-122"/>
                <a:ea typeface="方正姚体" panose="02010601030101010101" pitchFamily="2" charset="-122"/>
                <a:sym typeface="方正姚体" panose="02010601030101010101" pitchFamily="2" charset="-122"/>
              </a:rPr>
              <a:t> </a:t>
            </a:r>
            <a:r>
              <a:rPr lang="es-MX" altLang="zh-CN" sz="1400" b="1" dirty="0">
                <a:solidFill>
                  <a:srgbClr val="262626"/>
                </a:solidFill>
                <a:latin typeface="方正姚体" panose="02010601030101010101" pitchFamily="2" charset="-122"/>
                <a:ea typeface="方正姚体" panose="02010601030101010101" pitchFamily="2" charset="-122"/>
                <a:sym typeface="方正姚体" panose="02010601030101010101" pitchFamily="2" charset="-122"/>
              </a:rPr>
              <a:t>Prueba</a:t>
            </a:r>
            <a:r>
              <a:rPr lang="en-US" altLang="zh-CN" sz="1400" b="1" dirty="0">
                <a:solidFill>
                  <a:srgbClr val="262626"/>
                </a:solidFill>
                <a:latin typeface="方正姚体" panose="02010601030101010101" pitchFamily="2" charset="-122"/>
                <a:ea typeface="方正姚体" panose="02010601030101010101" pitchFamily="2" charset="-122"/>
                <a:sym typeface="方正姚体" panose="02010601030101010101" pitchFamily="2" charset="-122"/>
              </a:rPr>
              <a:t> De Chamber: </a:t>
            </a:r>
          </a:p>
          <a:p>
            <a:endParaRPr lang="es-MX" altLang="zh-CN" sz="1400" b="1" dirty="0">
              <a:solidFill>
                <a:srgbClr val="262626"/>
              </a:solidFill>
              <a:latin typeface="微软雅黑" panose="020B0503020204020204" pitchFamily="34" charset="-122"/>
              <a:ea typeface="方正姚体" panose="02010601030101010101" pitchFamily="2" charset="-122"/>
              <a:sym typeface="方正姚体" panose="02010601030101010101" pitchFamily="2" charset="-122"/>
            </a:endParaRPr>
          </a:p>
          <a:p>
            <a:r>
              <a:rPr lang="es-MX" altLang="zh-CN" sz="1200" dirty="0">
                <a:solidFill>
                  <a:srgbClr val="262626"/>
                </a:solidFill>
                <a:latin typeface="微软雅黑" panose="020B0503020204020204" pitchFamily="34" charset="-122"/>
                <a:ea typeface="微软雅黑" panose="020B0503020204020204" pitchFamily="34" charset="-122"/>
                <a:sym typeface="微软雅黑" panose="020B0503020204020204" pitchFamily="34" charset="-122"/>
              </a:rPr>
              <a:t>Las unidades son sometidas a una prueba de estrés En la que se exponen a diferentes rangos de temperaturas que rondan entre los 0°C y los 45°C. </a:t>
            </a:r>
          </a:p>
          <a:p>
            <a:endParaRPr lang="es-MX" altLang="zh-CN" sz="1200" dirty="0">
              <a:solidFill>
                <a:srgbClr val="262626"/>
              </a:solidFill>
              <a:latin typeface="微软雅黑" panose="020B0503020204020204" pitchFamily="34" charset="-122"/>
              <a:ea typeface="微软雅黑" panose="020B0503020204020204" pitchFamily="34" charset="-122"/>
              <a:sym typeface="微软雅黑" panose="020B0503020204020204" pitchFamily="34" charset="-122"/>
            </a:endParaRPr>
          </a:p>
          <a:p>
            <a:r>
              <a:rPr lang="es-MX" altLang="zh-CN" sz="1200" dirty="0">
                <a:solidFill>
                  <a:srgbClr val="262626"/>
                </a:solidFill>
                <a:latin typeface="微软雅黑" panose="020B0503020204020204" pitchFamily="34" charset="-122"/>
                <a:ea typeface="微软雅黑" panose="020B0503020204020204" pitchFamily="34" charset="-122"/>
                <a:sym typeface="微软雅黑" panose="020B0503020204020204" pitchFamily="34" charset="-122"/>
              </a:rPr>
              <a:t>Las altas o bajas temperaturas pueden estimular una falla en las tarjetas, la cual de ser presente se tiene que hacer un diagnostico de la falla.</a:t>
            </a:r>
          </a:p>
        </p:txBody>
      </p:sp>
      <p:sp>
        <p:nvSpPr>
          <p:cNvPr id="7187" name="文本框 41">
            <a:extLst>
              <a:ext uri="{FF2B5EF4-FFF2-40B4-BE49-F238E27FC236}">
                <a16:creationId xmlns:a16="http://schemas.microsoft.com/office/drawing/2014/main" id="{26A2193F-C1BC-4E3B-A12B-20B488B4F5EA}"/>
              </a:ext>
            </a:extLst>
          </p:cNvPr>
          <p:cNvSpPr>
            <a:spLocks noChangeArrowheads="1"/>
          </p:cNvSpPr>
          <p:nvPr/>
        </p:nvSpPr>
        <p:spPr bwMode="auto">
          <a:xfrm>
            <a:off x="8255910" y="2743200"/>
            <a:ext cx="3391593"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400" b="1" dirty="0">
                <a:solidFill>
                  <a:srgbClr val="262626"/>
                </a:solidFill>
                <a:latin typeface="方正姚体" panose="02010601030101010101" pitchFamily="2" charset="-122"/>
                <a:ea typeface="方正姚体" panose="02010601030101010101" pitchFamily="2" charset="-122"/>
                <a:sym typeface="方正姚体" panose="02010601030101010101" pitchFamily="2" charset="-122"/>
              </a:rPr>
              <a:t> </a:t>
            </a:r>
            <a:r>
              <a:rPr lang="es-MX" altLang="zh-CN" sz="1400" b="1" dirty="0">
                <a:solidFill>
                  <a:srgbClr val="262626"/>
                </a:solidFill>
                <a:latin typeface="方正姚体" panose="02010601030101010101" pitchFamily="2" charset="-122"/>
                <a:ea typeface="方正姚体" panose="02010601030101010101" pitchFamily="2" charset="-122"/>
                <a:sym typeface="方正姚体" panose="02010601030101010101" pitchFamily="2" charset="-122"/>
              </a:rPr>
              <a:t>Prueba</a:t>
            </a:r>
            <a:r>
              <a:rPr lang="en-US" altLang="zh-CN" sz="1400" b="1" dirty="0">
                <a:solidFill>
                  <a:srgbClr val="262626"/>
                </a:solidFill>
                <a:latin typeface="方正姚体" panose="02010601030101010101" pitchFamily="2" charset="-122"/>
                <a:ea typeface="方正姚体" panose="02010601030101010101" pitchFamily="2" charset="-122"/>
                <a:sym typeface="方正姚体" panose="02010601030101010101" pitchFamily="2" charset="-122"/>
              </a:rPr>
              <a:t> de </a:t>
            </a:r>
            <a:r>
              <a:rPr lang="en-US" altLang="zh-CN" sz="1400" b="1" dirty="0" err="1">
                <a:solidFill>
                  <a:srgbClr val="262626"/>
                </a:solidFill>
                <a:latin typeface="方正姚体" panose="02010601030101010101" pitchFamily="2" charset="-122"/>
                <a:ea typeface="方正姚体" panose="02010601030101010101" pitchFamily="2" charset="-122"/>
                <a:sym typeface="方正姚体" panose="02010601030101010101" pitchFamily="2" charset="-122"/>
              </a:rPr>
              <a:t>Burnin</a:t>
            </a:r>
            <a:r>
              <a:rPr lang="en-US" altLang="zh-CN" sz="1400" b="1" dirty="0">
                <a:solidFill>
                  <a:srgbClr val="262626"/>
                </a:solidFill>
                <a:latin typeface="方正姚体" panose="02010601030101010101" pitchFamily="2" charset="-122"/>
                <a:ea typeface="方正姚体" panose="02010601030101010101" pitchFamily="2" charset="-122"/>
                <a:sym typeface="方正姚体" panose="02010601030101010101" pitchFamily="2" charset="-122"/>
              </a:rPr>
              <a:t>:</a:t>
            </a:r>
            <a:endParaRPr lang="zh-CN" altLang="en-US" sz="1400" b="1" dirty="0">
              <a:solidFill>
                <a:srgbClr val="262626"/>
              </a:solidFill>
              <a:latin typeface="方正姚体" panose="02010601030101010101" pitchFamily="2" charset="-122"/>
              <a:ea typeface="方正姚体" panose="02010601030101010101" pitchFamily="2" charset="-122"/>
              <a:sym typeface="方正姚体" panose="02010601030101010101" pitchFamily="2" charset="-122"/>
            </a:endParaRPr>
          </a:p>
          <a:p>
            <a:endParaRPr lang="en-US" altLang="zh-CN" sz="1200" dirty="0">
              <a:solidFill>
                <a:srgbClr val="262626"/>
              </a:solidFill>
              <a:latin typeface="微软雅黑" panose="020B0503020204020204" pitchFamily="34" charset="-122"/>
              <a:ea typeface="微软雅黑" panose="020B0503020204020204" pitchFamily="34" charset="-122"/>
              <a:sym typeface="方正姚体" panose="02010601030101010101" pitchFamily="2" charset="-122"/>
            </a:endParaRPr>
          </a:p>
          <a:p>
            <a:r>
              <a:rPr lang="en-US" altLang="zh-CN" sz="1200" dirty="0">
                <a:solidFill>
                  <a:srgbClr val="262626"/>
                </a:solidFill>
                <a:latin typeface="微软雅黑" panose="020B0503020204020204" pitchFamily="34" charset="-122"/>
                <a:ea typeface="微软雅黑" panose="020B0503020204020204" pitchFamily="34" charset="-122"/>
                <a:sym typeface="方正姚体" panose="02010601030101010101" pitchFamily="2" charset="-122"/>
              </a:rPr>
              <a:t>Las </a:t>
            </a:r>
            <a:r>
              <a:rPr lang="es-MX" altLang="zh-CN" sz="1200" dirty="0">
                <a:solidFill>
                  <a:srgbClr val="262626"/>
                </a:solidFill>
                <a:latin typeface="微软雅黑" panose="020B0503020204020204" pitchFamily="34" charset="-122"/>
                <a:ea typeface="微软雅黑" panose="020B0503020204020204" pitchFamily="34" charset="-122"/>
                <a:sym typeface="方正姚体" panose="02010601030101010101" pitchFamily="2" charset="-122"/>
              </a:rPr>
              <a:t>unidades</a:t>
            </a:r>
            <a:r>
              <a:rPr lang="en-US" altLang="zh-CN" sz="1200" dirty="0">
                <a:solidFill>
                  <a:srgbClr val="262626"/>
                </a:solidFill>
                <a:latin typeface="微软雅黑" panose="020B0503020204020204" pitchFamily="34" charset="-122"/>
                <a:ea typeface="微软雅黑" panose="020B0503020204020204" pitchFamily="34" charset="-122"/>
                <a:sym typeface="方正姚体" panose="02010601030101010101" pitchFamily="2" charset="-122"/>
              </a:rPr>
              <a:t> son </a:t>
            </a:r>
            <a:r>
              <a:rPr lang="es-MX" altLang="zh-CN" sz="1200" dirty="0">
                <a:solidFill>
                  <a:srgbClr val="262626"/>
                </a:solidFill>
                <a:latin typeface="微软雅黑" panose="020B0503020204020204" pitchFamily="34" charset="-122"/>
                <a:ea typeface="微软雅黑" panose="020B0503020204020204" pitchFamily="34" charset="-122"/>
                <a:sym typeface="方正姚体" panose="02010601030101010101" pitchFamily="2" charset="-122"/>
              </a:rPr>
              <a:t>sometidas</a:t>
            </a:r>
            <a:r>
              <a:rPr lang="en-US" altLang="zh-CN" sz="1200" dirty="0">
                <a:solidFill>
                  <a:srgbClr val="262626"/>
                </a:solidFill>
                <a:latin typeface="微软雅黑" panose="020B0503020204020204" pitchFamily="34" charset="-122"/>
                <a:ea typeface="微软雅黑" panose="020B0503020204020204" pitchFamily="34" charset="-122"/>
                <a:sym typeface="方正姚体" panose="02010601030101010101" pitchFamily="2" charset="-122"/>
              </a:rPr>
              <a:t> a </a:t>
            </a:r>
            <a:r>
              <a:rPr lang="es-MX" altLang="zh-CN" sz="1200" dirty="0">
                <a:solidFill>
                  <a:srgbClr val="262626"/>
                </a:solidFill>
                <a:latin typeface="微软雅黑" panose="020B0503020204020204" pitchFamily="34" charset="-122"/>
                <a:ea typeface="微软雅黑" panose="020B0503020204020204" pitchFamily="34" charset="-122"/>
                <a:sym typeface="方正姚体" panose="02010601030101010101" pitchFamily="2" charset="-122"/>
              </a:rPr>
              <a:t>altas</a:t>
            </a:r>
            <a:r>
              <a:rPr lang="en-US" altLang="zh-CN" sz="1200" dirty="0">
                <a:solidFill>
                  <a:srgbClr val="262626"/>
                </a:solidFill>
                <a:latin typeface="微软雅黑" panose="020B0503020204020204" pitchFamily="34" charset="-122"/>
                <a:ea typeface="微软雅黑" panose="020B0503020204020204" pitchFamily="34" charset="-122"/>
                <a:sym typeface="方正姚体" panose="02010601030101010101" pitchFamily="2" charset="-122"/>
              </a:rPr>
              <a:t> </a:t>
            </a:r>
            <a:r>
              <a:rPr lang="es-MX" altLang="zh-CN" sz="1200" dirty="0">
                <a:solidFill>
                  <a:srgbClr val="262626"/>
                </a:solidFill>
                <a:latin typeface="微软雅黑" panose="020B0503020204020204" pitchFamily="34" charset="-122"/>
                <a:ea typeface="微软雅黑" panose="020B0503020204020204" pitchFamily="34" charset="-122"/>
                <a:sym typeface="方正姚体" panose="02010601030101010101" pitchFamily="2" charset="-122"/>
              </a:rPr>
              <a:t>temperaturas</a:t>
            </a:r>
            <a:r>
              <a:rPr lang="en-US" altLang="zh-CN" sz="1200" dirty="0">
                <a:solidFill>
                  <a:srgbClr val="262626"/>
                </a:solidFill>
                <a:latin typeface="微软雅黑" panose="020B0503020204020204" pitchFamily="34" charset="-122"/>
                <a:ea typeface="微软雅黑" panose="020B0503020204020204" pitchFamily="34" charset="-122"/>
                <a:sym typeface="方正姚体" panose="02010601030101010101" pitchFamily="2" charset="-122"/>
              </a:rPr>
              <a:t> </a:t>
            </a:r>
            <a:r>
              <a:rPr lang="es-MX" altLang="zh-CN" sz="1200" dirty="0">
                <a:solidFill>
                  <a:srgbClr val="262626"/>
                </a:solidFill>
                <a:latin typeface="微软雅黑" panose="020B0503020204020204" pitchFamily="34" charset="-122"/>
                <a:ea typeface="微软雅黑" panose="020B0503020204020204" pitchFamily="34" charset="-122"/>
                <a:sym typeface="方正姚体" panose="02010601030101010101" pitchFamily="2" charset="-122"/>
              </a:rPr>
              <a:t>por</a:t>
            </a:r>
            <a:r>
              <a:rPr lang="zh-CN" altLang="en-US" sz="1200" dirty="0">
                <a:solidFill>
                  <a:srgbClr val="262626"/>
                </a:solidFill>
                <a:latin typeface="微软雅黑" panose="020B0503020204020204" pitchFamily="34" charset="-122"/>
                <a:ea typeface="微软雅黑" panose="020B0503020204020204" pitchFamily="34" charset="-122"/>
                <a:sym typeface="方正姚体" panose="02010601030101010101" pitchFamily="2" charset="-122"/>
              </a:rPr>
              <a:t> </a:t>
            </a:r>
            <a:r>
              <a:rPr lang="es-MX" altLang="zh-CN" sz="1200" dirty="0">
                <a:solidFill>
                  <a:srgbClr val="262626"/>
                </a:solidFill>
                <a:latin typeface="微软雅黑" panose="020B0503020204020204" pitchFamily="34" charset="-122"/>
                <a:ea typeface="微软雅黑" panose="020B0503020204020204" pitchFamily="34" charset="-122"/>
                <a:sym typeface="方正姚体" panose="02010601030101010101" pitchFamily="2" charset="-122"/>
              </a:rPr>
              <a:t>un</a:t>
            </a:r>
            <a:r>
              <a:rPr lang="zh-CN" altLang="en-US" sz="1200" dirty="0">
                <a:solidFill>
                  <a:srgbClr val="262626"/>
                </a:solidFill>
                <a:latin typeface="微软雅黑" panose="020B0503020204020204" pitchFamily="34" charset="-122"/>
                <a:ea typeface="微软雅黑" panose="020B0503020204020204" pitchFamily="34" charset="-122"/>
                <a:sym typeface="方正姚体" panose="02010601030101010101" pitchFamily="2" charset="-122"/>
              </a:rPr>
              <a:t> </a:t>
            </a:r>
            <a:r>
              <a:rPr lang="es-MX" altLang="zh-CN" sz="1200" dirty="0">
                <a:solidFill>
                  <a:srgbClr val="262626"/>
                </a:solidFill>
                <a:latin typeface="微软雅黑" panose="020B0503020204020204" pitchFamily="34" charset="-122"/>
                <a:ea typeface="微软雅黑" panose="020B0503020204020204" pitchFamily="34" charset="-122"/>
                <a:sym typeface="方正姚体" panose="02010601030101010101" pitchFamily="2" charset="-122"/>
              </a:rPr>
              <a:t>periodo</a:t>
            </a:r>
            <a:r>
              <a:rPr lang="zh-CN" altLang="en-US" sz="1200" dirty="0">
                <a:solidFill>
                  <a:srgbClr val="262626"/>
                </a:solidFill>
                <a:latin typeface="微软雅黑" panose="020B0503020204020204" pitchFamily="34" charset="-122"/>
                <a:ea typeface="微软雅黑" panose="020B0503020204020204" pitchFamily="34" charset="-122"/>
                <a:sym typeface="方正姚体" panose="02010601030101010101" pitchFamily="2" charset="-122"/>
              </a:rPr>
              <a:t> </a:t>
            </a:r>
            <a:r>
              <a:rPr lang="es-MX" altLang="zh-CN" sz="1200" dirty="0">
                <a:solidFill>
                  <a:srgbClr val="262626"/>
                </a:solidFill>
                <a:latin typeface="微软雅黑" panose="020B0503020204020204" pitchFamily="34" charset="-122"/>
                <a:ea typeface="微软雅黑" panose="020B0503020204020204" pitchFamily="34" charset="-122"/>
                <a:sym typeface="方正姚体" panose="02010601030101010101" pitchFamily="2" charset="-122"/>
              </a:rPr>
              <a:t>de</a:t>
            </a:r>
            <a:r>
              <a:rPr lang="zh-CN" altLang="en-US" sz="1200" dirty="0">
                <a:solidFill>
                  <a:srgbClr val="262626"/>
                </a:solidFill>
                <a:latin typeface="微软雅黑" panose="020B0503020204020204" pitchFamily="34" charset="-122"/>
                <a:ea typeface="微软雅黑" panose="020B0503020204020204" pitchFamily="34" charset="-122"/>
                <a:sym typeface="方正姚体" panose="02010601030101010101" pitchFamily="2" charset="-122"/>
              </a:rPr>
              <a:t> </a:t>
            </a:r>
            <a:r>
              <a:rPr lang="es-MX" altLang="zh-CN" sz="1200" dirty="0">
                <a:solidFill>
                  <a:srgbClr val="262626"/>
                </a:solidFill>
                <a:latin typeface="微软雅黑" panose="020B0503020204020204" pitchFamily="34" charset="-122"/>
                <a:ea typeface="微软雅黑" panose="020B0503020204020204" pitchFamily="34" charset="-122"/>
                <a:sym typeface="方正姚体" panose="02010601030101010101" pitchFamily="2" charset="-122"/>
              </a:rPr>
              <a:t>tiempo</a:t>
            </a:r>
            <a:r>
              <a:rPr lang="zh-CN" altLang="en-US" sz="1200" dirty="0">
                <a:solidFill>
                  <a:srgbClr val="262626"/>
                </a:solidFill>
                <a:latin typeface="微软雅黑" panose="020B0503020204020204" pitchFamily="34" charset="-122"/>
                <a:ea typeface="微软雅黑" panose="020B0503020204020204" pitchFamily="34" charset="-122"/>
                <a:sym typeface="方正姚体" panose="02010601030101010101" pitchFamily="2" charset="-122"/>
              </a:rPr>
              <a:t> </a:t>
            </a:r>
            <a:r>
              <a:rPr lang="es-MX" altLang="zh-CN" sz="1200" dirty="0">
                <a:solidFill>
                  <a:srgbClr val="262626"/>
                </a:solidFill>
                <a:latin typeface="微软雅黑" panose="020B0503020204020204" pitchFamily="34" charset="-122"/>
                <a:ea typeface="微软雅黑" panose="020B0503020204020204" pitchFamily="34" charset="-122"/>
                <a:sym typeface="方正姚体" panose="02010601030101010101" pitchFamily="2" charset="-122"/>
              </a:rPr>
              <a:t>de</a:t>
            </a:r>
            <a:r>
              <a:rPr lang="zh-CN" altLang="en-US" sz="1200" dirty="0">
                <a:solidFill>
                  <a:srgbClr val="262626"/>
                </a:solidFill>
                <a:latin typeface="微软雅黑" panose="020B0503020204020204" pitchFamily="34" charset="-122"/>
                <a:ea typeface="微软雅黑" panose="020B0503020204020204" pitchFamily="34" charset="-122"/>
                <a:sym typeface="方正姚体" panose="02010601030101010101" pitchFamily="2" charset="-122"/>
              </a:rPr>
              <a:t> </a:t>
            </a:r>
            <a:r>
              <a:rPr lang="es-MX" altLang="zh-CN" sz="1200" dirty="0">
                <a:solidFill>
                  <a:srgbClr val="262626"/>
                </a:solidFill>
                <a:latin typeface="微软雅黑" panose="020B0503020204020204" pitchFamily="34" charset="-122"/>
                <a:ea typeface="微软雅黑" panose="020B0503020204020204" pitchFamily="34" charset="-122"/>
                <a:sym typeface="方正姚体" panose="02010601030101010101" pitchFamily="2" charset="-122"/>
              </a:rPr>
              <a:t>3 a 6 horas. </a:t>
            </a:r>
          </a:p>
          <a:p>
            <a:endParaRPr lang="es-MX" altLang="zh-CN" sz="1200" dirty="0">
              <a:solidFill>
                <a:srgbClr val="262626"/>
              </a:solidFill>
              <a:latin typeface="微软雅黑" panose="020B0503020204020204" pitchFamily="34" charset="-122"/>
              <a:ea typeface="微软雅黑" panose="020B0503020204020204" pitchFamily="34" charset="-122"/>
              <a:sym typeface="方正姚体" panose="02010601030101010101" pitchFamily="2" charset="-122"/>
            </a:endParaRPr>
          </a:p>
          <a:p>
            <a:r>
              <a:rPr lang="es-MX" altLang="zh-CN" sz="1200" dirty="0">
                <a:solidFill>
                  <a:srgbClr val="262626"/>
                </a:solidFill>
                <a:latin typeface="微软雅黑" panose="020B0503020204020204" pitchFamily="34" charset="-122"/>
                <a:ea typeface="微软雅黑" panose="020B0503020204020204" pitchFamily="34" charset="-122"/>
                <a:sym typeface="方正姚体" panose="02010601030101010101" pitchFamily="2" charset="-122"/>
              </a:rPr>
              <a:t>De no presentarse ninguna falla las unidades pasan a una inspección visual de </a:t>
            </a:r>
            <a:r>
              <a:rPr lang="es-MX" altLang="zh-CN" sz="1200" dirty="0" err="1">
                <a:solidFill>
                  <a:srgbClr val="262626"/>
                </a:solidFill>
                <a:latin typeface="微软雅黑" panose="020B0503020204020204" pitchFamily="34" charset="-122"/>
                <a:ea typeface="微软雅黑" panose="020B0503020204020204" pitchFamily="34" charset="-122"/>
                <a:sym typeface="方正姚体" panose="02010601030101010101" pitchFamily="2" charset="-122"/>
              </a:rPr>
              <a:t>LEDs</a:t>
            </a:r>
            <a:r>
              <a:rPr lang="es-MX" altLang="zh-CN" sz="1200" dirty="0">
                <a:solidFill>
                  <a:srgbClr val="262626"/>
                </a:solidFill>
                <a:latin typeface="微软雅黑" panose="020B0503020204020204" pitchFamily="34" charset="-122"/>
                <a:ea typeface="微软雅黑" panose="020B0503020204020204" pitchFamily="34" charset="-122"/>
                <a:sym typeface="方正姚体" panose="02010601030101010101" pitchFamily="2" charset="-122"/>
              </a:rPr>
              <a:t> la cual de ser exitosa pasa a empaquetarse para su venta.</a:t>
            </a:r>
            <a:endParaRPr lang="zh-CN" altLang="en-US" sz="1200" dirty="0">
              <a:solidFill>
                <a:srgbClr val="262626"/>
              </a:solidFill>
              <a:latin typeface="微软雅黑" panose="020B0503020204020204" pitchFamily="34" charset="-122"/>
              <a:ea typeface="微软雅黑" panose="020B0503020204020204" pitchFamily="34" charset="-122"/>
              <a:sym typeface="Calibri" panose="020F0502020204030204" pitchFamily="34" charset="0"/>
            </a:endParaRPr>
          </a:p>
          <a:p>
            <a:endParaRPr lang="zh-CN" altLang="en-US" sz="1400" dirty="0">
              <a:solidFill>
                <a:srgbClr val="262626"/>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9" name="Imagen 8">
            <a:extLst>
              <a:ext uri="{FF2B5EF4-FFF2-40B4-BE49-F238E27FC236}">
                <a16:creationId xmlns:a16="http://schemas.microsoft.com/office/drawing/2014/main" id="{19611C18-FB14-4A76-BC56-2624848FBCE6}"/>
              </a:ext>
            </a:extLst>
          </p:cNvPr>
          <p:cNvPicPr>
            <a:picLocks noChangeAspect="1"/>
          </p:cNvPicPr>
          <p:nvPr/>
        </p:nvPicPr>
        <p:blipFill>
          <a:blip r:embed="rId3"/>
          <a:stretch>
            <a:fillRect/>
          </a:stretch>
        </p:blipFill>
        <p:spPr>
          <a:xfrm>
            <a:off x="5319745" y="5183057"/>
            <a:ext cx="1578203" cy="1483428"/>
          </a:xfrm>
          <a:prstGeom prst="rect">
            <a:avLst/>
          </a:prstGeom>
        </p:spPr>
      </p:pic>
      <p:pic>
        <p:nvPicPr>
          <p:cNvPr id="13" name="Imagen 12">
            <a:extLst>
              <a:ext uri="{FF2B5EF4-FFF2-40B4-BE49-F238E27FC236}">
                <a16:creationId xmlns:a16="http://schemas.microsoft.com/office/drawing/2014/main" id="{C65B8D51-E5A9-4AF1-A42C-2A0F3F0CEEEF}"/>
              </a:ext>
            </a:extLst>
          </p:cNvPr>
          <p:cNvPicPr>
            <a:picLocks noChangeAspect="1"/>
          </p:cNvPicPr>
          <p:nvPr/>
        </p:nvPicPr>
        <p:blipFill>
          <a:blip r:embed="rId4"/>
          <a:stretch>
            <a:fillRect/>
          </a:stretch>
        </p:blipFill>
        <p:spPr>
          <a:xfrm>
            <a:off x="1821457" y="5240400"/>
            <a:ext cx="1495631" cy="147968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3554" name="任意多边形 33">
            <a:extLst>
              <a:ext uri="{FF2B5EF4-FFF2-40B4-BE49-F238E27FC236}">
                <a16:creationId xmlns:a16="http://schemas.microsoft.com/office/drawing/2014/main" id="{94BD3CF4-B0D6-4067-BA27-EFBFE26483CB}"/>
              </a:ext>
            </a:extLst>
          </p:cNvPr>
          <p:cNvSpPr>
            <a:spLocks noChangeArrowheads="1"/>
          </p:cNvSpPr>
          <p:nvPr/>
        </p:nvSpPr>
        <p:spPr bwMode="auto">
          <a:xfrm rot="1800000" flipH="1">
            <a:off x="6378575" y="1073150"/>
            <a:ext cx="1635125" cy="6645275"/>
          </a:xfrm>
          <a:custGeom>
            <a:avLst/>
            <a:gdLst>
              <a:gd name="T0" fmla="*/ 1170373 w 1170373"/>
              <a:gd name="T1" fmla="*/ 675715 h 4753805"/>
              <a:gd name="T2" fmla="*/ 0 w 1170373"/>
              <a:gd name="T3" fmla="*/ 0 h 4753805"/>
              <a:gd name="T4" fmla="*/ 0 w 1170373"/>
              <a:gd name="T5" fmla="*/ 4078090 h 4753805"/>
              <a:gd name="T6" fmla="*/ 1170373 w 1170373"/>
              <a:gd name="T7" fmla="*/ 4753805 h 4753805"/>
              <a:gd name="T8" fmla="*/ 0 60000 65536"/>
              <a:gd name="T9" fmla="*/ 0 60000 65536"/>
              <a:gd name="T10" fmla="*/ 0 60000 65536"/>
              <a:gd name="T11" fmla="*/ 0 60000 65536"/>
              <a:gd name="T12" fmla="*/ 0 w 1170373"/>
              <a:gd name="T13" fmla="*/ 0 h 4753805"/>
              <a:gd name="T14" fmla="*/ 1170373 w 1170373"/>
              <a:gd name="T15" fmla="*/ 4753805 h 4753805"/>
            </a:gdLst>
            <a:ahLst/>
            <a:cxnLst>
              <a:cxn ang="T8">
                <a:pos x="T0" y="T1"/>
              </a:cxn>
              <a:cxn ang="T9">
                <a:pos x="T2" y="T3"/>
              </a:cxn>
              <a:cxn ang="T10">
                <a:pos x="T4" y="T5"/>
              </a:cxn>
              <a:cxn ang="T11">
                <a:pos x="T6" y="T7"/>
              </a:cxn>
            </a:cxnLst>
            <a:rect l="T12" t="T13" r="T14" b="T15"/>
            <a:pathLst>
              <a:path w="1170373" h="4753805">
                <a:moveTo>
                  <a:pt x="1170373" y="675715"/>
                </a:moveTo>
                <a:lnTo>
                  <a:pt x="0" y="0"/>
                </a:lnTo>
                <a:lnTo>
                  <a:pt x="0" y="4078090"/>
                </a:lnTo>
                <a:lnTo>
                  <a:pt x="1170373" y="4753805"/>
                </a:lnTo>
                <a:close/>
              </a:path>
            </a:pathLst>
          </a:custGeom>
          <a:solidFill>
            <a:srgbClr val="A6AFB6"/>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23555" name="任意多边形 27">
            <a:extLst>
              <a:ext uri="{FF2B5EF4-FFF2-40B4-BE49-F238E27FC236}">
                <a16:creationId xmlns:a16="http://schemas.microsoft.com/office/drawing/2014/main" id="{771D1E57-E97A-43C1-953A-4C213D0B96AF}"/>
              </a:ext>
            </a:extLst>
          </p:cNvPr>
          <p:cNvSpPr>
            <a:spLocks noChangeArrowheads="1"/>
          </p:cNvSpPr>
          <p:nvPr/>
        </p:nvSpPr>
        <p:spPr bwMode="auto">
          <a:xfrm rot="1800000" flipH="1">
            <a:off x="3376613" y="-1112838"/>
            <a:ext cx="2027237" cy="9090026"/>
          </a:xfrm>
          <a:custGeom>
            <a:avLst/>
            <a:gdLst>
              <a:gd name="T0" fmla="*/ 0 w 2026880"/>
              <a:gd name="T1" fmla="*/ 0 h 9089156"/>
              <a:gd name="T2" fmla="*/ 2026880 w 2026880"/>
              <a:gd name="T3" fmla="*/ 1170220 h 9089156"/>
              <a:gd name="T4" fmla="*/ 2026880 w 2026880"/>
              <a:gd name="T5" fmla="*/ 9089156 h 9089156"/>
              <a:gd name="T6" fmla="*/ 0 w 2026880"/>
              <a:gd name="T7" fmla="*/ 7918936 h 9089156"/>
              <a:gd name="T8" fmla="*/ 0 60000 65536"/>
              <a:gd name="T9" fmla="*/ 0 60000 65536"/>
              <a:gd name="T10" fmla="*/ 0 60000 65536"/>
              <a:gd name="T11" fmla="*/ 0 60000 65536"/>
              <a:gd name="T12" fmla="*/ 0 w 2026880"/>
              <a:gd name="T13" fmla="*/ 0 h 9089156"/>
              <a:gd name="T14" fmla="*/ 2026880 w 2026880"/>
              <a:gd name="T15" fmla="*/ 9089156 h 9089156"/>
            </a:gdLst>
            <a:ahLst/>
            <a:cxnLst>
              <a:cxn ang="T8">
                <a:pos x="T0" y="T1"/>
              </a:cxn>
              <a:cxn ang="T9">
                <a:pos x="T2" y="T3"/>
              </a:cxn>
              <a:cxn ang="T10">
                <a:pos x="T4" y="T5"/>
              </a:cxn>
              <a:cxn ang="T11">
                <a:pos x="T6" y="T7"/>
              </a:cxn>
            </a:cxnLst>
            <a:rect l="T12" t="T13" r="T14" b="T15"/>
            <a:pathLst>
              <a:path w="2026880" h="9089156">
                <a:moveTo>
                  <a:pt x="0" y="0"/>
                </a:moveTo>
                <a:lnTo>
                  <a:pt x="2026880" y="1170220"/>
                </a:lnTo>
                <a:lnTo>
                  <a:pt x="2026880" y="9089156"/>
                </a:lnTo>
                <a:lnTo>
                  <a:pt x="0" y="7918936"/>
                </a:lnTo>
                <a:close/>
              </a:path>
            </a:pathLst>
          </a:custGeom>
          <a:solidFill>
            <a:srgbClr val="00A1D8"/>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23556" name="任意多边形 29">
            <a:extLst>
              <a:ext uri="{FF2B5EF4-FFF2-40B4-BE49-F238E27FC236}">
                <a16:creationId xmlns:a16="http://schemas.microsoft.com/office/drawing/2014/main" id="{B2A887A4-8E00-4918-97AB-F07217370CFF}"/>
              </a:ext>
            </a:extLst>
          </p:cNvPr>
          <p:cNvSpPr>
            <a:spLocks noChangeArrowheads="1"/>
          </p:cNvSpPr>
          <p:nvPr/>
        </p:nvSpPr>
        <p:spPr bwMode="auto">
          <a:xfrm rot="1800000" flipH="1">
            <a:off x="7461250" y="2287588"/>
            <a:ext cx="1169988" cy="5214937"/>
          </a:xfrm>
          <a:custGeom>
            <a:avLst/>
            <a:gdLst>
              <a:gd name="T0" fmla="*/ 1170373 w 1170373"/>
              <a:gd name="T1" fmla="*/ 675715 h 5214450"/>
              <a:gd name="T2" fmla="*/ 0 w 1170373"/>
              <a:gd name="T3" fmla="*/ 0 h 5214450"/>
              <a:gd name="T4" fmla="*/ 0 w 1170373"/>
              <a:gd name="T5" fmla="*/ 4538735 h 5214450"/>
              <a:gd name="T6" fmla="*/ 1170373 w 1170373"/>
              <a:gd name="T7" fmla="*/ 5214450 h 5214450"/>
              <a:gd name="T8" fmla="*/ 0 60000 65536"/>
              <a:gd name="T9" fmla="*/ 0 60000 65536"/>
              <a:gd name="T10" fmla="*/ 0 60000 65536"/>
              <a:gd name="T11" fmla="*/ 0 60000 65536"/>
              <a:gd name="T12" fmla="*/ 0 w 1170373"/>
              <a:gd name="T13" fmla="*/ 0 h 5214450"/>
              <a:gd name="T14" fmla="*/ 1170373 w 1170373"/>
              <a:gd name="T15" fmla="*/ 5214450 h 5214450"/>
            </a:gdLst>
            <a:ahLst/>
            <a:cxnLst>
              <a:cxn ang="T8">
                <a:pos x="T0" y="T1"/>
              </a:cxn>
              <a:cxn ang="T9">
                <a:pos x="T2" y="T3"/>
              </a:cxn>
              <a:cxn ang="T10">
                <a:pos x="T4" y="T5"/>
              </a:cxn>
              <a:cxn ang="T11">
                <a:pos x="T6" y="T7"/>
              </a:cxn>
            </a:cxnLst>
            <a:rect l="T12" t="T13" r="T14" b="T15"/>
            <a:pathLst>
              <a:path w="1170373" h="5214450">
                <a:moveTo>
                  <a:pt x="1170373" y="675715"/>
                </a:moveTo>
                <a:lnTo>
                  <a:pt x="0" y="0"/>
                </a:lnTo>
                <a:lnTo>
                  <a:pt x="0" y="4538735"/>
                </a:lnTo>
                <a:lnTo>
                  <a:pt x="1170373" y="5214450"/>
                </a:lnTo>
                <a:close/>
              </a:path>
            </a:pathLst>
          </a:custGeom>
          <a:solidFill>
            <a:srgbClr val="3F3E40"/>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23557" name="任意多边形 31">
            <a:extLst>
              <a:ext uri="{FF2B5EF4-FFF2-40B4-BE49-F238E27FC236}">
                <a16:creationId xmlns:a16="http://schemas.microsoft.com/office/drawing/2014/main" id="{9C827E1B-B991-4316-874D-70F30FE9DA80}"/>
              </a:ext>
            </a:extLst>
          </p:cNvPr>
          <p:cNvSpPr>
            <a:spLocks noChangeArrowheads="1"/>
          </p:cNvSpPr>
          <p:nvPr/>
        </p:nvSpPr>
        <p:spPr bwMode="auto">
          <a:xfrm rot="1800000" flipH="1">
            <a:off x="5165725" y="-1112838"/>
            <a:ext cx="2027238" cy="9090026"/>
          </a:xfrm>
          <a:custGeom>
            <a:avLst/>
            <a:gdLst>
              <a:gd name="T0" fmla="*/ 0 w 2026880"/>
              <a:gd name="T1" fmla="*/ 0 h 9089156"/>
              <a:gd name="T2" fmla="*/ 2026880 w 2026880"/>
              <a:gd name="T3" fmla="*/ 1170220 h 9089156"/>
              <a:gd name="T4" fmla="*/ 2026880 w 2026880"/>
              <a:gd name="T5" fmla="*/ 9089156 h 9089156"/>
              <a:gd name="T6" fmla="*/ 0 w 2026880"/>
              <a:gd name="T7" fmla="*/ 7918936 h 9089156"/>
              <a:gd name="T8" fmla="*/ 0 60000 65536"/>
              <a:gd name="T9" fmla="*/ 0 60000 65536"/>
              <a:gd name="T10" fmla="*/ 0 60000 65536"/>
              <a:gd name="T11" fmla="*/ 0 60000 65536"/>
              <a:gd name="T12" fmla="*/ 0 w 2026880"/>
              <a:gd name="T13" fmla="*/ 0 h 9089156"/>
              <a:gd name="T14" fmla="*/ 2026880 w 2026880"/>
              <a:gd name="T15" fmla="*/ 9089156 h 9089156"/>
            </a:gdLst>
            <a:ahLst/>
            <a:cxnLst>
              <a:cxn ang="T8">
                <a:pos x="T0" y="T1"/>
              </a:cxn>
              <a:cxn ang="T9">
                <a:pos x="T2" y="T3"/>
              </a:cxn>
              <a:cxn ang="T10">
                <a:pos x="T4" y="T5"/>
              </a:cxn>
              <a:cxn ang="T11">
                <a:pos x="T6" y="T7"/>
              </a:cxn>
            </a:cxnLst>
            <a:rect l="T12" t="T13" r="T14" b="T15"/>
            <a:pathLst>
              <a:path w="2026880" h="9089156">
                <a:moveTo>
                  <a:pt x="0" y="0"/>
                </a:moveTo>
                <a:lnTo>
                  <a:pt x="2026880" y="1170220"/>
                </a:lnTo>
                <a:lnTo>
                  <a:pt x="2026880" y="9089156"/>
                </a:lnTo>
                <a:lnTo>
                  <a:pt x="0" y="7918936"/>
                </a:lnTo>
                <a:close/>
              </a:path>
            </a:pathLst>
          </a:custGeom>
          <a:solidFill>
            <a:srgbClr val="00A1D8"/>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23558" name="任意多边形 25">
            <a:extLst>
              <a:ext uri="{FF2B5EF4-FFF2-40B4-BE49-F238E27FC236}">
                <a16:creationId xmlns:a16="http://schemas.microsoft.com/office/drawing/2014/main" id="{5D993E61-D95C-4946-8082-C878C4EC541B}"/>
              </a:ext>
            </a:extLst>
          </p:cNvPr>
          <p:cNvSpPr>
            <a:spLocks noChangeArrowheads="1"/>
          </p:cNvSpPr>
          <p:nvPr/>
        </p:nvSpPr>
        <p:spPr bwMode="auto">
          <a:xfrm rot="1800000" flipH="1">
            <a:off x="1646238" y="3313113"/>
            <a:ext cx="1169987" cy="4100512"/>
          </a:xfrm>
          <a:custGeom>
            <a:avLst/>
            <a:gdLst>
              <a:gd name="T0" fmla="*/ 1170373 w 1170373"/>
              <a:gd name="T1" fmla="*/ 675715 h 4101661"/>
              <a:gd name="T2" fmla="*/ 0 w 1170373"/>
              <a:gd name="T3" fmla="*/ 0 h 4101661"/>
              <a:gd name="T4" fmla="*/ 0 w 1170373"/>
              <a:gd name="T5" fmla="*/ 3425946 h 4101661"/>
              <a:gd name="T6" fmla="*/ 1170373 w 1170373"/>
              <a:gd name="T7" fmla="*/ 4101661 h 4101661"/>
              <a:gd name="T8" fmla="*/ 0 60000 65536"/>
              <a:gd name="T9" fmla="*/ 0 60000 65536"/>
              <a:gd name="T10" fmla="*/ 0 60000 65536"/>
              <a:gd name="T11" fmla="*/ 0 60000 65536"/>
              <a:gd name="T12" fmla="*/ 0 w 1170373"/>
              <a:gd name="T13" fmla="*/ 0 h 4101661"/>
              <a:gd name="T14" fmla="*/ 1170373 w 1170373"/>
              <a:gd name="T15" fmla="*/ 4101661 h 4101661"/>
            </a:gdLst>
            <a:ahLst/>
            <a:cxnLst>
              <a:cxn ang="T8">
                <a:pos x="T0" y="T1"/>
              </a:cxn>
              <a:cxn ang="T9">
                <a:pos x="T2" y="T3"/>
              </a:cxn>
              <a:cxn ang="T10">
                <a:pos x="T4" y="T5"/>
              </a:cxn>
              <a:cxn ang="T11">
                <a:pos x="T6" y="T7"/>
              </a:cxn>
            </a:cxnLst>
            <a:rect l="T12" t="T13" r="T14" b="T15"/>
            <a:pathLst>
              <a:path w="1170373" h="4101661">
                <a:moveTo>
                  <a:pt x="1170373" y="675715"/>
                </a:moveTo>
                <a:lnTo>
                  <a:pt x="0" y="0"/>
                </a:lnTo>
                <a:lnTo>
                  <a:pt x="0" y="3425946"/>
                </a:lnTo>
                <a:lnTo>
                  <a:pt x="1170373" y="4101661"/>
                </a:lnTo>
                <a:close/>
              </a:path>
            </a:pathLst>
          </a:custGeom>
          <a:solidFill>
            <a:srgbClr val="202731"/>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23559" name="文本框 34">
            <a:extLst>
              <a:ext uri="{FF2B5EF4-FFF2-40B4-BE49-F238E27FC236}">
                <a16:creationId xmlns:a16="http://schemas.microsoft.com/office/drawing/2014/main" id="{17F503B9-C6D8-474E-9B84-2B89E6683513}"/>
              </a:ext>
            </a:extLst>
          </p:cNvPr>
          <p:cNvSpPr>
            <a:spLocks noChangeArrowheads="1"/>
          </p:cNvSpPr>
          <p:nvPr/>
        </p:nvSpPr>
        <p:spPr bwMode="auto">
          <a:xfrm>
            <a:off x="3644900" y="2955925"/>
            <a:ext cx="404707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MX" altLang="zh-CN" sz="6600" b="1" dirty="0">
                <a:solidFill>
                  <a:schemeClr val="bg1"/>
                </a:solidFill>
                <a:latin typeface="方正姚体" panose="02010601030101010101" pitchFamily="2" charset="-122"/>
                <a:ea typeface="方正姚体" panose="02010601030101010101" pitchFamily="2" charset="-122"/>
                <a:sym typeface="方正姚体" panose="02010601030101010101" pitchFamily="2" charset="-122"/>
              </a:rPr>
              <a:t>G</a:t>
            </a:r>
            <a:r>
              <a:rPr lang="en-US" altLang="zh-CN" sz="6600" b="1" dirty="0">
                <a:solidFill>
                  <a:schemeClr val="bg1"/>
                </a:solidFill>
                <a:latin typeface="方正姚体" panose="02010601030101010101" pitchFamily="2" charset="-122"/>
                <a:ea typeface="方正姚体" panose="02010601030101010101" pitchFamily="2" charset="-122"/>
                <a:sym typeface="方正姚体" panose="02010601030101010101" pitchFamily="2" charset="-122"/>
              </a:rPr>
              <a:t>RACIAS</a:t>
            </a:r>
            <a:endParaRPr lang="zh-CN" altLang="en-US" sz="6600" b="1" dirty="0">
              <a:solidFill>
                <a:schemeClr val="bg1"/>
              </a:solidFill>
              <a:latin typeface="方正姚体" panose="02010601030101010101" pitchFamily="2" charset="-122"/>
              <a:ea typeface="方正姚体" panose="02010601030101010101" pitchFamily="2" charset="-122"/>
              <a:sym typeface="方正姚体" panose="02010601030101010101" pitchFamily="2" charset="-122"/>
            </a:endParaRPr>
          </a:p>
        </p:txBody>
      </p:sp>
    </p:spTree>
  </p:cSld>
  <p:clrMapOvr>
    <a:masterClrMapping/>
  </p:clrMapOvr>
</p:sld>
</file>

<file path=ppt/theme/theme1.xml><?xml version="1.0" encoding="utf-8"?>
<a:theme xmlns:a="http://schemas.openxmlformats.org/drawingml/2006/main" name="https://www.freeppt7.com">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355</TotalTime>
  <Pages>0</Pages>
  <Words>507</Words>
  <Characters>0</Characters>
  <Application>Microsoft Office PowerPoint</Application>
  <DocSecurity>0</DocSecurity>
  <PresentationFormat>Panorámica</PresentationFormat>
  <Lines>0</Lines>
  <Paragraphs>65</Paragraphs>
  <Slides>7</Slides>
  <Notes>0</Notes>
  <HiddenSlides>0</HiddenSlides>
  <MMClips>1</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7</vt:i4>
      </vt:variant>
    </vt:vector>
  </HeadingPairs>
  <TitlesOfParts>
    <vt:vector size="16" baseType="lpstr">
      <vt:lpstr>等线</vt:lpstr>
      <vt:lpstr>方正姚体</vt:lpstr>
      <vt:lpstr>微软雅黑</vt:lpstr>
      <vt:lpstr>宋体</vt:lpstr>
      <vt:lpstr>Arial</vt:lpstr>
      <vt:lpstr>Calibri</vt:lpstr>
      <vt:lpstr>Calibri Light</vt:lpstr>
      <vt:lpstr>Impact</vt:lpstr>
      <vt:lpstr>https://www.freeppt7.com</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Manager/>
  <Company>www.freeppt7.com</Company>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
  <dc:creator>freeppt7.com</dc:creator>
  <cp:keywords>https:/www.freeppt7.com</cp:keywords>
  <dc:description/>
  <cp:lastModifiedBy>alonso ramirez</cp:lastModifiedBy>
  <cp:revision>140</cp:revision>
  <dcterms:created xsi:type="dcterms:W3CDTF">2015-07-20T22:18:00Z</dcterms:created>
  <dcterms:modified xsi:type="dcterms:W3CDTF">2022-04-24T19:05:46Z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2052-9.1.0.5119</vt:lpwstr>
  </property>
</Properties>
</file>